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61" r:id="rId3"/>
    <p:sldId id="257" r:id="rId4"/>
    <p:sldId id="262" r:id="rId5"/>
    <p:sldId id="263" r:id="rId6"/>
    <p:sldId id="264" r:id="rId7"/>
    <p:sldId id="266" r:id="rId8"/>
    <p:sldId id="268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372" autoAdjust="0"/>
  </p:normalViewPr>
  <p:slideViewPr>
    <p:cSldViewPr snapToGrid="0">
      <p:cViewPr varScale="1">
        <p:scale>
          <a:sx n="61" d="100"/>
          <a:sy n="61" d="100"/>
        </p:scale>
        <p:origin x="978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09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A29113-7A70-4E0E-B036-871C49B835F1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406C01-7E83-4650-8EF5-394419DCB348}">
      <dgm:prSet phldrT="[Text]"/>
      <dgm:spPr/>
      <dgm:t>
        <a:bodyPr/>
        <a:lstStyle/>
        <a:p>
          <a:r>
            <a:rPr lang="pl-PL" b="0" i="0" noProof="0" dirty="0" smtClean="0">
              <a:latin typeface="Arial"/>
            </a:rPr>
            <a:t>Etap pierwszy</a:t>
          </a:r>
          <a:endParaRPr lang="pl-PL" b="0" i="0" noProof="0" dirty="0">
            <a:latin typeface="Arial"/>
          </a:endParaRPr>
        </a:p>
      </dgm:t>
    </dgm:pt>
    <dgm:pt modelId="{2586B3BB-DA8B-42DF-AC9A-77CE21607FD0}" type="parTrans" cxnId="{4D956F8D-5727-488A-93AF-F33602655A44}">
      <dgm:prSet/>
      <dgm:spPr/>
      <dgm:t>
        <a:bodyPr/>
        <a:lstStyle/>
        <a:p>
          <a:endParaRPr lang="en-US"/>
        </a:p>
      </dgm:t>
    </dgm:pt>
    <dgm:pt modelId="{7C5B61F0-A4F6-4FCA-B552-36151F31051E}" type="sibTrans" cxnId="{4D956F8D-5727-488A-93AF-F33602655A44}">
      <dgm:prSet/>
      <dgm:spPr/>
      <dgm:t>
        <a:bodyPr/>
        <a:lstStyle/>
        <a:p>
          <a:endParaRPr lang="en-US"/>
        </a:p>
      </dgm:t>
    </dgm:pt>
    <dgm:pt modelId="{E4E9F0D0-FF23-4B59-9B97-973BCBE5DC65}">
      <dgm:prSet phldrT="[Text]" custT="1"/>
      <dgm:spPr/>
      <dgm:t>
        <a:bodyPr/>
        <a:lstStyle/>
        <a:p>
          <a:r>
            <a:rPr lang="pl-PL" sz="1400" b="0" i="0" noProof="0" dirty="0" smtClean="0">
              <a:latin typeface="Arial"/>
            </a:rPr>
            <a:t>Instalacja inteligentnych liczników elektrycznych</a:t>
          </a:r>
          <a:endParaRPr lang="pl-PL" sz="1400" b="0" i="0" noProof="0" dirty="0">
            <a:latin typeface="Arial"/>
          </a:endParaRPr>
        </a:p>
      </dgm:t>
    </dgm:pt>
    <dgm:pt modelId="{E9237435-F938-45D4-8BF4-6D5D4DFF850F}" type="parTrans" cxnId="{37A3A996-9723-4BDB-8959-9D9B7799BD9A}">
      <dgm:prSet/>
      <dgm:spPr/>
      <dgm:t>
        <a:bodyPr/>
        <a:lstStyle/>
        <a:p>
          <a:endParaRPr lang="en-US"/>
        </a:p>
      </dgm:t>
    </dgm:pt>
    <dgm:pt modelId="{D32B195A-7CAD-474B-B79C-BE4BB171E742}" type="sibTrans" cxnId="{37A3A996-9723-4BDB-8959-9D9B7799BD9A}">
      <dgm:prSet/>
      <dgm:spPr/>
      <dgm:t>
        <a:bodyPr/>
        <a:lstStyle/>
        <a:p>
          <a:endParaRPr lang="en-US"/>
        </a:p>
      </dgm:t>
    </dgm:pt>
    <dgm:pt modelId="{5D952622-A79E-41E4-BBC2-6212DEFFA91C}">
      <dgm:prSet phldrT="[Text]"/>
      <dgm:spPr/>
      <dgm:t>
        <a:bodyPr/>
        <a:lstStyle/>
        <a:p>
          <a:r>
            <a:rPr lang="pl-PL" b="0" i="0" noProof="0" dirty="0" smtClean="0">
              <a:latin typeface="Arial"/>
            </a:rPr>
            <a:t>Etap drugi</a:t>
          </a:r>
          <a:endParaRPr lang="pl-PL" b="0" i="0" noProof="0" dirty="0">
            <a:latin typeface="Arial"/>
          </a:endParaRPr>
        </a:p>
      </dgm:t>
    </dgm:pt>
    <dgm:pt modelId="{10627A68-BE4B-4A4A-9EC9-4CFEF1E4DF39}" type="parTrans" cxnId="{A22BDB9A-90BB-4DA2-8850-00D4F1D3B898}">
      <dgm:prSet/>
      <dgm:spPr/>
      <dgm:t>
        <a:bodyPr/>
        <a:lstStyle/>
        <a:p>
          <a:endParaRPr lang="en-US"/>
        </a:p>
      </dgm:t>
    </dgm:pt>
    <dgm:pt modelId="{092BAEF3-D9F2-476B-9A0B-6F14CC814529}" type="sibTrans" cxnId="{A22BDB9A-90BB-4DA2-8850-00D4F1D3B898}">
      <dgm:prSet/>
      <dgm:spPr/>
      <dgm:t>
        <a:bodyPr/>
        <a:lstStyle/>
        <a:p>
          <a:endParaRPr lang="en-US"/>
        </a:p>
      </dgm:t>
    </dgm:pt>
    <dgm:pt modelId="{5248D9DA-6444-46F6-8D28-C8BB2253AAD1}">
      <dgm:prSet phldrT="[Text]" custT="1"/>
      <dgm:spPr/>
      <dgm:t>
        <a:bodyPr/>
        <a:lstStyle/>
        <a:p>
          <a:r>
            <a:rPr lang="pl-PL" sz="1400" b="0" i="0" noProof="0" dirty="0" smtClean="0">
              <a:latin typeface="Arial"/>
            </a:rPr>
            <a:t>Testy i instalacja inteligentnych liczników wody</a:t>
          </a:r>
          <a:endParaRPr lang="pl-PL" sz="1400" b="0" i="0" noProof="0" dirty="0">
            <a:latin typeface="Arial"/>
          </a:endParaRPr>
        </a:p>
      </dgm:t>
    </dgm:pt>
    <dgm:pt modelId="{A8533F77-F094-4EDB-BCC7-35E0D6A46B71}" type="parTrans" cxnId="{35AF286C-A401-4C08-B8A3-F38B03322BD8}">
      <dgm:prSet/>
      <dgm:spPr/>
      <dgm:t>
        <a:bodyPr/>
        <a:lstStyle/>
        <a:p>
          <a:endParaRPr lang="en-US"/>
        </a:p>
      </dgm:t>
    </dgm:pt>
    <dgm:pt modelId="{011B552E-515A-4C41-B810-0D2552861422}" type="sibTrans" cxnId="{35AF286C-A401-4C08-B8A3-F38B03322BD8}">
      <dgm:prSet/>
      <dgm:spPr/>
      <dgm:t>
        <a:bodyPr/>
        <a:lstStyle/>
        <a:p>
          <a:endParaRPr lang="en-US"/>
        </a:p>
      </dgm:t>
    </dgm:pt>
    <dgm:pt modelId="{50706FFE-8A00-485D-9FF7-8D310692C602}">
      <dgm:prSet phldrT="[Text]"/>
      <dgm:spPr/>
      <dgm:t>
        <a:bodyPr/>
        <a:lstStyle/>
        <a:p>
          <a:r>
            <a:rPr lang="pl-PL" b="0" i="0" noProof="0" dirty="0" smtClean="0">
              <a:latin typeface="Arial"/>
            </a:rPr>
            <a:t>Etap trzeci</a:t>
          </a:r>
          <a:endParaRPr lang="pl-PL" b="0" i="0" noProof="0" dirty="0">
            <a:latin typeface="Arial"/>
          </a:endParaRPr>
        </a:p>
      </dgm:t>
    </dgm:pt>
    <dgm:pt modelId="{EF44BD91-19A4-424B-BA32-4A5492B6E40B}" type="parTrans" cxnId="{7599CECE-5293-4C57-A979-D096C99254C7}">
      <dgm:prSet/>
      <dgm:spPr/>
      <dgm:t>
        <a:bodyPr/>
        <a:lstStyle/>
        <a:p>
          <a:endParaRPr lang="en-US"/>
        </a:p>
      </dgm:t>
    </dgm:pt>
    <dgm:pt modelId="{CD03DFF4-D962-46D6-AFFA-2A87FD08403E}" type="sibTrans" cxnId="{7599CECE-5293-4C57-A979-D096C99254C7}">
      <dgm:prSet/>
      <dgm:spPr/>
      <dgm:t>
        <a:bodyPr/>
        <a:lstStyle/>
        <a:p>
          <a:endParaRPr lang="en-US"/>
        </a:p>
      </dgm:t>
    </dgm:pt>
    <dgm:pt modelId="{3A9B5D84-CB00-4BC9-ADB2-5CF832F36763}">
      <dgm:prSet phldrT="[Text]" custT="1"/>
      <dgm:spPr/>
      <dgm:t>
        <a:bodyPr/>
        <a:lstStyle/>
        <a:p>
          <a:r>
            <a:rPr lang="pl-PL" sz="1400" b="0" i="0" noProof="0" dirty="0" smtClean="0">
              <a:latin typeface="Arial"/>
            </a:rPr>
            <a:t>Inteligentny system dystrybucji wody</a:t>
          </a:r>
          <a:endParaRPr lang="pl-PL" sz="1400" b="0" i="0" noProof="0" dirty="0">
            <a:latin typeface="Arial"/>
          </a:endParaRPr>
        </a:p>
      </dgm:t>
    </dgm:pt>
    <dgm:pt modelId="{BD57EC4A-052D-4824-8820-064BAC997A9B}" type="parTrans" cxnId="{11A0AF47-4BCA-470E-92BF-7B388FFB0DE8}">
      <dgm:prSet/>
      <dgm:spPr/>
      <dgm:t>
        <a:bodyPr/>
        <a:lstStyle/>
        <a:p>
          <a:endParaRPr lang="en-US"/>
        </a:p>
      </dgm:t>
    </dgm:pt>
    <dgm:pt modelId="{98E878CF-4A49-4E76-BD23-AE7C5290BAFD}" type="sibTrans" cxnId="{11A0AF47-4BCA-470E-92BF-7B388FFB0DE8}">
      <dgm:prSet/>
      <dgm:spPr/>
      <dgm:t>
        <a:bodyPr/>
        <a:lstStyle/>
        <a:p>
          <a:endParaRPr lang="en-US"/>
        </a:p>
      </dgm:t>
    </dgm:pt>
    <dgm:pt modelId="{8734DFB3-ADD8-4FD2-87D8-1981AA0ADD0B}" type="pres">
      <dgm:prSet presAssocID="{FBA29113-7A70-4E0E-B036-871C49B835F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04AEFB-7132-4B28-A7D3-862245070A8D}" type="pres">
      <dgm:prSet presAssocID="{A6406C01-7E83-4650-8EF5-394419DCB348}" presName="compNode" presStyleCnt="0"/>
      <dgm:spPr/>
    </dgm:pt>
    <dgm:pt modelId="{358F74AC-FC7D-465B-BD12-B6CCC00F3D29}" type="pres">
      <dgm:prSet presAssocID="{A6406C01-7E83-4650-8EF5-394419DCB348}" presName="noGeometry" presStyleCnt="0"/>
      <dgm:spPr/>
    </dgm:pt>
    <dgm:pt modelId="{610B5FFC-C0C9-444C-9F7A-14D1B54F604D}" type="pres">
      <dgm:prSet presAssocID="{A6406C01-7E83-4650-8EF5-394419DCB348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705FC1-639E-4064-8E9A-A79870DE5273}" type="pres">
      <dgm:prSet presAssocID="{A6406C01-7E83-4650-8EF5-394419DCB348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47DA5750-48DC-4E4F-815D-0B05DBC30DAB}" type="pres">
      <dgm:prSet presAssocID="{A6406C01-7E83-4650-8EF5-394419DCB34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19C676-A7DE-4777-9BB4-3B6D30ED3F5C}" type="pres">
      <dgm:prSet presAssocID="{A6406C01-7E83-4650-8EF5-394419DCB348}" presName="aSpace" presStyleCnt="0"/>
      <dgm:spPr/>
    </dgm:pt>
    <dgm:pt modelId="{CA708D38-D093-4C16-A955-CF2CAC7F0A99}" type="pres">
      <dgm:prSet presAssocID="{5D952622-A79E-41E4-BBC2-6212DEFFA91C}" presName="compNode" presStyleCnt="0"/>
      <dgm:spPr/>
    </dgm:pt>
    <dgm:pt modelId="{6F3066E9-E96F-489D-8A4B-6D55FBE389F2}" type="pres">
      <dgm:prSet presAssocID="{5D952622-A79E-41E4-BBC2-6212DEFFA91C}" presName="noGeometry" presStyleCnt="0"/>
      <dgm:spPr/>
    </dgm:pt>
    <dgm:pt modelId="{00D2DC2C-7CA2-4A4B-B66D-3DDCAB7DC8E9}" type="pres">
      <dgm:prSet presAssocID="{5D952622-A79E-41E4-BBC2-6212DEFFA91C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2FB640-0A28-40E8-9C0C-86BAF45C6EF0}" type="pres">
      <dgm:prSet presAssocID="{5D952622-A79E-41E4-BBC2-6212DEFFA91C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EE8733A1-7662-4D0A-B39E-2218596CC81C}" type="pres">
      <dgm:prSet presAssocID="{5D952622-A79E-41E4-BBC2-6212DEFFA91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7C734-E391-436F-996C-E60442F50A17}" type="pres">
      <dgm:prSet presAssocID="{5D952622-A79E-41E4-BBC2-6212DEFFA91C}" presName="aSpace" presStyleCnt="0"/>
      <dgm:spPr/>
    </dgm:pt>
    <dgm:pt modelId="{E8F3A685-8F9F-4BAC-8C8B-A1DE5AA41F3A}" type="pres">
      <dgm:prSet presAssocID="{50706FFE-8A00-485D-9FF7-8D310692C602}" presName="compNode" presStyleCnt="0"/>
      <dgm:spPr/>
    </dgm:pt>
    <dgm:pt modelId="{84BFA617-6CAF-4DA9-A086-82BCA61093BE}" type="pres">
      <dgm:prSet presAssocID="{50706FFE-8A00-485D-9FF7-8D310692C602}" presName="noGeometry" presStyleCnt="0"/>
      <dgm:spPr/>
    </dgm:pt>
    <dgm:pt modelId="{4BF699B1-BE15-42D1-9784-AA33CF29870E}" type="pres">
      <dgm:prSet presAssocID="{50706FFE-8A00-485D-9FF7-8D310692C602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925EF4-86E2-4748-BA70-94AAF55AB064}" type="pres">
      <dgm:prSet presAssocID="{50706FFE-8A00-485D-9FF7-8D310692C602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78E9A4E4-18A9-4B73-8007-A63A71C71937}" type="pres">
      <dgm:prSet presAssocID="{50706FFE-8A00-485D-9FF7-8D310692C602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AF286C-A401-4C08-B8A3-F38B03322BD8}" srcId="{5D952622-A79E-41E4-BBC2-6212DEFFA91C}" destId="{5248D9DA-6444-46F6-8D28-C8BB2253AAD1}" srcOrd="0" destOrd="0" parTransId="{A8533F77-F094-4EDB-BCC7-35E0D6A46B71}" sibTransId="{011B552E-515A-4C41-B810-0D2552861422}"/>
    <dgm:cxn modelId="{11A0AF47-4BCA-470E-92BF-7B388FFB0DE8}" srcId="{50706FFE-8A00-485D-9FF7-8D310692C602}" destId="{3A9B5D84-CB00-4BC9-ADB2-5CF832F36763}" srcOrd="0" destOrd="0" parTransId="{BD57EC4A-052D-4824-8820-064BAC997A9B}" sibTransId="{98E878CF-4A49-4E76-BD23-AE7C5290BAFD}"/>
    <dgm:cxn modelId="{A22BDB9A-90BB-4DA2-8850-00D4F1D3B898}" srcId="{FBA29113-7A70-4E0E-B036-871C49B835F1}" destId="{5D952622-A79E-41E4-BBC2-6212DEFFA91C}" srcOrd="1" destOrd="0" parTransId="{10627A68-BE4B-4A4A-9EC9-4CFEF1E4DF39}" sibTransId="{092BAEF3-D9F2-476B-9A0B-6F14CC814529}"/>
    <dgm:cxn modelId="{BA539253-48E3-447C-8770-C31D10399C4A}" type="presOf" srcId="{50706FFE-8A00-485D-9FF7-8D310692C602}" destId="{78E9A4E4-18A9-4B73-8007-A63A71C71937}" srcOrd="0" destOrd="0" presId="urn:microsoft.com/office/officeart/2005/8/layout/hProcess6"/>
    <dgm:cxn modelId="{31498E67-CEA0-4571-B7AB-26A2113144F6}" type="presOf" srcId="{FBA29113-7A70-4E0E-B036-871C49B835F1}" destId="{8734DFB3-ADD8-4FD2-87D8-1981AA0ADD0B}" srcOrd="0" destOrd="0" presId="urn:microsoft.com/office/officeart/2005/8/layout/hProcess6"/>
    <dgm:cxn modelId="{37A3A996-9723-4BDB-8959-9D9B7799BD9A}" srcId="{A6406C01-7E83-4650-8EF5-394419DCB348}" destId="{E4E9F0D0-FF23-4B59-9B97-973BCBE5DC65}" srcOrd="0" destOrd="0" parTransId="{E9237435-F938-45D4-8BF4-6D5D4DFF850F}" sibTransId="{D32B195A-7CAD-474B-B79C-BE4BB171E742}"/>
    <dgm:cxn modelId="{AE4FA1B2-1FFD-4999-BFB4-0E2A9E4BEBBB}" type="presOf" srcId="{5248D9DA-6444-46F6-8D28-C8BB2253AAD1}" destId="{00D2DC2C-7CA2-4A4B-B66D-3DDCAB7DC8E9}" srcOrd="0" destOrd="0" presId="urn:microsoft.com/office/officeart/2005/8/layout/hProcess6"/>
    <dgm:cxn modelId="{99E34304-5770-4691-A3EE-6A7C8B9ACD53}" type="presOf" srcId="{E4E9F0D0-FF23-4B59-9B97-973BCBE5DC65}" destId="{610B5FFC-C0C9-444C-9F7A-14D1B54F604D}" srcOrd="0" destOrd="0" presId="urn:microsoft.com/office/officeart/2005/8/layout/hProcess6"/>
    <dgm:cxn modelId="{81ACEA16-295B-4802-A889-1DC375F525AB}" type="presOf" srcId="{A6406C01-7E83-4650-8EF5-394419DCB348}" destId="{47DA5750-48DC-4E4F-815D-0B05DBC30DAB}" srcOrd="0" destOrd="0" presId="urn:microsoft.com/office/officeart/2005/8/layout/hProcess6"/>
    <dgm:cxn modelId="{4D956F8D-5727-488A-93AF-F33602655A44}" srcId="{FBA29113-7A70-4E0E-B036-871C49B835F1}" destId="{A6406C01-7E83-4650-8EF5-394419DCB348}" srcOrd="0" destOrd="0" parTransId="{2586B3BB-DA8B-42DF-AC9A-77CE21607FD0}" sibTransId="{7C5B61F0-A4F6-4FCA-B552-36151F31051E}"/>
    <dgm:cxn modelId="{7599CECE-5293-4C57-A979-D096C99254C7}" srcId="{FBA29113-7A70-4E0E-B036-871C49B835F1}" destId="{50706FFE-8A00-485D-9FF7-8D310692C602}" srcOrd="2" destOrd="0" parTransId="{EF44BD91-19A4-424B-BA32-4A5492B6E40B}" sibTransId="{CD03DFF4-D962-46D6-AFFA-2A87FD08403E}"/>
    <dgm:cxn modelId="{019AA969-1A2B-48C0-B7C9-005E817BC2CB}" type="presOf" srcId="{E4E9F0D0-FF23-4B59-9B97-973BCBE5DC65}" destId="{FB705FC1-639E-4064-8E9A-A79870DE5273}" srcOrd="1" destOrd="0" presId="urn:microsoft.com/office/officeart/2005/8/layout/hProcess6"/>
    <dgm:cxn modelId="{F36BB86E-E9BB-4DBF-9DFE-F8050046ED1F}" type="presOf" srcId="{3A9B5D84-CB00-4BC9-ADB2-5CF832F36763}" destId="{4BF699B1-BE15-42D1-9784-AA33CF29870E}" srcOrd="0" destOrd="0" presId="urn:microsoft.com/office/officeart/2005/8/layout/hProcess6"/>
    <dgm:cxn modelId="{D2E26D7D-A939-4166-987B-3E9E5A080266}" type="presOf" srcId="{3A9B5D84-CB00-4BC9-ADB2-5CF832F36763}" destId="{F0925EF4-86E2-4748-BA70-94AAF55AB064}" srcOrd="1" destOrd="0" presId="urn:microsoft.com/office/officeart/2005/8/layout/hProcess6"/>
    <dgm:cxn modelId="{130B0544-2388-4104-A721-8D29E7C77420}" type="presOf" srcId="{5D952622-A79E-41E4-BBC2-6212DEFFA91C}" destId="{EE8733A1-7662-4D0A-B39E-2218596CC81C}" srcOrd="0" destOrd="0" presId="urn:microsoft.com/office/officeart/2005/8/layout/hProcess6"/>
    <dgm:cxn modelId="{E23D729A-C2FC-40CD-8A08-F5EBB66CF80B}" type="presOf" srcId="{5248D9DA-6444-46F6-8D28-C8BB2253AAD1}" destId="{072FB640-0A28-40E8-9C0C-86BAF45C6EF0}" srcOrd="1" destOrd="0" presId="urn:microsoft.com/office/officeart/2005/8/layout/hProcess6"/>
    <dgm:cxn modelId="{FF0D50D3-9477-4407-8F44-B60B9728DED7}" type="presParOf" srcId="{8734DFB3-ADD8-4FD2-87D8-1981AA0ADD0B}" destId="{5C04AEFB-7132-4B28-A7D3-862245070A8D}" srcOrd="0" destOrd="0" presId="urn:microsoft.com/office/officeart/2005/8/layout/hProcess6"/>
    <dgm:cxn modelId="{126CE751-65CF-4E60-902C-2D0B01478834}" type="presParOf" srcId="{5C04AEFB-7132-4B28-A7D3-862245070A8D}" destId="{358F74AC-FC7D-465B-BD12-B6CCC00F3D29}" srcOrd="0" destOrd="0" presId="urn:microsoft.com/office/officeart/2005/8/layout/hProcess6"/>
    <dgm:cxn modelId="{C6915109-771C-43AE-A4C7-A411D8E5978F}" type="presParOf" srcId="{5C04AEFB-7132-4B28-A7D3-862245070A8D}" destId="{610B5FFC-C0C9-444C-9F7A-14D1B54F604D}" srcOrd="1" destOrd="0" presId="urn:microsoft.com/office/officeart/2005/8/layout/hProcess6"/>
    <dgm:cxn modelId="{954FE73F-9595-47D0-9AB9-6EB7EDC39F8E}" type="presParOf" srcId="{5C04AEFB-7132-4B28-A7D3-862245070A8D}" destId="{FB705FC1-639E-4064-8E9A-A79870DE5273}" srcOrd="2" destOrd="0" presId="urn:microsoft.com/office/officeart/2005/8/layout/hProcess6"/>
    <dgm:cxn modelId="{362B7B1C-776A-481A-B10E-B2136C044DB5}" type="presParOf" srcId="{5C04AEFB-7132-4B28-A7D3-862245070A8D}" destId="{47DA5750-48DC-4E4F-815D-0B05DBC30DAB}" srcOrd="3" destOrd="0" presId="urn:microsoft.com/office/officeart/2005/8/layout/hProcess6"/>
    <dgm:cxn modelId="{AB361918-49A4-4458-A6B4-A38162139DB4}" type="presParOf" srcId="{8734DFB3-ADD8-4FD2-87D8-1981AA0ADD0B}" destId="{6319C676-A7DE-4777-9BB4-3B6D30ED3F5C}" srcOrd="1" destOrd="0" presId="urn:microsoft.com/office/officeart/2005/8/layout/hProcess6"/>
    <dgm:cxn modelId="{3E32ED31-FAFA-41FB-A502-0C9269827B55}" type="presParOf" srcId="{8734DFB3-ADD8-4FD2-87D8-1981AA0ADD0B}" destId="{CA708D38-D093-4C16-A955-CF2CAC7F0A99}" srcOrd="2" destOrd="0" presId="urn:microsoft.com/office/officeart/2005/8/layout/hProcess6"/>
    <dgm:cxn modelId="{38B5F8BF-C6A8-4D51-8681-B847070CD1C0}" type="presParOf" srcId="{CA708D38-D093-4C16-A955-CF2CAC7F0A99}" destId="{6F3066E9-E96F-489D-8A4B-6D55FBE389F2}" srcOrd="0" destOrd="0" presId="urn:microsoft.com/office/officeart/2005/8/layout/hProcess6"/>
    <dgm:cxn modelId="{B873A9F4-217E-473A-8D65-14527890AC34}" type="presParOf" srcId="{CA708D38-D093-4C16-A955-CF2CAC7F0A99}" destId="{00D2DC2C-7CA2-4A4B-B66D-3DDCAB7DC8E9}" srcOrd="1" destOrd="0" presId="urn:microsoft.com/office/officeart/2005/8/layout/hProcess6"/>
    <dgm:cxn modelId="{F573A08D-1388-4362-9D10-155655876363}" type="presParOf" srcId="{CA708D38-D093-4C16-A955-CF2CAC7F0A99}" destId="{072FB640-0A28-40E8-9C0C-86BAF45C6EF0}" srcOrd="2" destOrd="0" presId="urn:microsoft.com/office/officeart/2005/8/layout/hProcess6"/>
    <dgm:cxn modelId="{7ADF5CCF-F26A-45B5-9692-98B07AFD46A1}" type="presParOf" srcId="{CA708D38-D093-4C16-A955-CF2CAC7F0A99}" destId="{EE8733A1-7662-4D0A-B39E-2218596CC81C}" srcOrd="3" destOrd="0" presId="urn:microsoft.com/office/officeart/2005/8/layout/hProcess6"/>
    <dgm:cxn modelId="{985C18C8-95A3-4479-821C-610A2BAFFFF3}" type="presParOf" srcId="{8734DFB3-ADD8-4FD2-87D8-1981AA0ADD0B}" destId="{E0D7C734-E391-436F-996C-E60442F50A17}" srcOrd="3" destOrd="0" presId="urn:microsoft.com/office/officeart/2005/8/layout/hProcess6"/>
    <dgm:cxn modelId="{951CD7FA-A9B4-463F-BD0D-452C521FF523}" type="presParOf" srcId="{8734DFB3-ADD8-4FD2-87D8-1981AA0ADD0B}" destId="{E8F3A685-8F9F-4BAC-8C8B-A1DE5AA41F3A}" srcOrd="4" destOrd="0" presId="urn:microsoft.com/office/officeart/2005/8/layout/hProcess6"/>
    <dgm:cxn modelId="{E08D8862-B273-4AA6-9A90-754366CE4945}" type="presParOf" srcId="{E8F3A685-8F9F-4BAC-8C8B-A1DE5AA41F3A}" destId="{84BFA617-6CAF-4DA9-A086-82BCA61093BE}" srcOrd="0" destOrd="0" presId="urn:microsoft.com/office/officeart/2005/8/layout/hProcess6"/>
    <dgm:cxn modelId="{69392B4C-2A7B-41A4-A48C-35E312A6434A}" type="presParOf" srcId="{E8F3A685-8F9F-4BAC-8C8B-A1DE5AA41F3A}" destId="{4BF699B1-BE15-42D1-9784-AA33CF29870E}" srcOrd="1" destOrd="0" presId="urn:microsoft.com/office/officeart/2005/8/layout/hProcess6"/>
    <dgm:cxn modelId="{29F5DEAB-A9C8-47F8-A089-1585C323795A}" type="presParOf" srcId="{E8F3A685-8F9F-4BAC-8C8B-A1DE5AA41F3A}" destId="{F0925EF4-86E2-4748-BA70-94AAF55AB064}" srcOrd="2" destOrd="0" presId="urn:microsoft.com/office/officeart/2005/8/layout/hProcess6"/>
    <dgm:cxn modelId="{E9A57A1B-DDAF-4905-B46C-246DB5E9FB2A}" type="presParOf" srcId="{E8F3A685-8F9F-4BAC-8C8B-A1DE5AA41F3A}" destId="{78E9A4E4-18A9-4B73-8007-A63A71C7193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AC1981-E5EF-4598-AE79-6DB0E5BB6D4F}" type="doc">
      <dgm:prSet loTypeId="urn:microsoft.com/office/officeart/2005/8/layout/hierarchy4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b-NO"/>
        </a:p>
      </dgm:t>
    </dgm:pt>
    <dgm:pt modelId="{822323CC-4D1F-4E9A-AA0A-DB08DFEB9E84}">
      <dgm:prSet phldrT="[Teks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b-NO" dirty="0"/>
            <a:t>Smart Energy</a:t>
          </a:r>
        </a:p>
      </dgm:t>
    </dgm:pt>
    <dgm:pt modelId="{184CEF48-CF18-4A69-9A2F-EDF69C3D78E4}" type="parTrans" cxnId="{4FEF8524-9250-4360-996B-DE9C1A8E5767}">
      <dgm:prSet/>
      <dgm:spPr/>
      <dgm:t>
        <a:bodyPr/>
        <a:lstStyle/>
        <a:p>
          <a:endParaRPr lang="nb-NO"/>
        </a:p>
      </dgm:t>
    </dgm:pt>
    <dgm:pt modelId="{7821E21D-FB8C-4B09-B1EC-BF6022759C3F}" type="sibTrans" cxnId="{4FEF8524-9250-4360-996B-DE9C1A8E5767}">
      <dgm:prSet/>
      <dgm:spPr/>
      <dgm:t>
        <a:bodyPr/>
        <a:lstStyle/>
        <a:p>
          <a:endParaRPr lang="nb-NO"/>
        </a:p>
      </dgm:t>
    </dgm:pt>
    <dgm:pt modelId="{2DA3A279-999F-4FFC-A54E-30817EB571CA}">
      <dgm:prSet phldrT="[Teks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b-NO" dirty="0"/>
            <a:t>Smart Buildings and home</a:t>
          </a:r>
        </a:p>
      </dgm:t>
    </dgm:pt>
    <dgm:pt modelId="{9D63858A-D242-487F-A7A2-B9A674631B52}" type="parTrans" cxnId="{38AD64CB-61B5-46B1-94DA-89E0F5FD47E2}">
      <dgm:prSet/>
      <dgm:spPr/>
      <dgm:t>
        <a:bodyPr/>
        <a:lstStyle/>
        <a:p>
          <a:endParaRPr lang="nb-NO"/>
        </a:p>
      </dgm:t>
    </dgm:pt>
    <dgm:pt modelId="{CE09B53C-2E31-4695-970D-5AA87050C9F3}" type="sibTrans" cxnId="{38AD64CB-61B5-46B1-94DA-89E0F5FD47E2}">
      <dgm:prSet/>
      <dgm:spPr/>
      <dgm:t>
        <a:bodyPr/>
        <a:lstStyle/>
        <a:p>
          <a:endParaRPr lang="nb-NO"/>
        </a:p>
      </dgm:t>
    </dgm:pt>
    <dgm:pt modelId="{B5869C4C-E3F4-4AD6-B1D2-E0BF9849E30E}">
      <dgm:prSet phldrT="[Teks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b-NO" dirty="0"/>
            <a:t>Smart Water</a:t>
          </a:r>
        </a:p>
      </dgm:t>
    </dgm:pt>
    <dgm:pt modelId="{A0C28383-C019-427C-8149-CD08AE57DDD9}" type="parTrans" cxnId="{DE29F1EA-BC8D-482A-AC60-0E10D64EE0EE}">
      <dgm:prSet/>
      <dgm:spPr/>
      <dgm:t>
        <a:bodyPr/>
        <a:lstStyle/>
        <a:p>
          <a:endParaRPr lang="nb-NO"/>
        </a:p>
      </dgm:t>
    </dgm:pt>
    <dgm:pt modelId="{9B7DAD6C-ED96-4C06-A098-EB2FA32FF271}" type="sibTrans" cxnId="{DE29F1EA-BC8D-482A-AC60-0E10D64EE0EE}">
      <dgm:prSet/>
      <dgm:spPr/>
      <dgm:t>
        <a:bodyPr/>
        <a:lstStyle/>
        <a:p>
          <a:endParaRPr lang="nb-NO"/>
        </a:p>
      </dgm:t>
    </dgm:pt>
    <dgm:pt modelId="{0D6483C4-DB5E-4590-933B-4A94087ABE83}">
      <dgm:prSet phldrT="[Teks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b-NO" dirty="0"/>
            <a:t>Smart Health and Public services</a:t>
          </a:r>
        </a:p>
      </dgm:t>
    </dgm:pt>
    <dgm:pt modelId="{392820DC-125F-4DF8-A9FD-FBDC885A3CE7}" type="parTrans" cxnId="{9B8D8BFC-CD2E-4041-8246-49A32F734B78}">
      <dgm:prSet/>
      <dgm:spPr/>
      <dgm:t>
        <a:bodyPr/>
        <a:lstStyle/>
        <a:p>
          <a:endParaRPr lang="nb-NO"/>
        </a:p>
      </dgm:t>
    </dgm:pt>
    <dgm:pt modelId="{7B5A9414-AB94-4652-91CA-19B43B14E8ED}" type="sibTrans" cxnId="{9B8D8BFC-CD2E-4041-8246-49A32F734B78}">
      <dgm:prSet/>
      <dgm:spPr/>
      <dgm:t>
        <a:bodyPr/>
        <a:lstStyle/>
        <a:p>
          <a:endParaRPr lang="nb-NO"/>
        </a:p>
      </dgm:t>
    </dgm:pt>
    <dgm:pt modelId="{B4418BAB-9150-454C-915B-6691A5BB7FEB}">
      <dgm:prSet phldrT="[Teks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b-NO" dirty="0"/>
            <a:t>Smart Mobility</a:t>
          </a:r>
        </a:p>
      </dgm:t>
    </dgm:pt>
    <dgm:pt modelId="{54F4AC70-54F6-4EAC-8538-AF1EC3135E08}" type="parTrans" cxnId="{AB496735-C9E1-45DC-BEE2-E1EE3F9B98A4}">
      <dgm:prSet/>
      <dgm:spPr/>
      <dgm:t>
        <a:bodyPr/>
        <a:lstStyle/>
        <a:p>
          <a:endParaRPr lang="nb-NO"/>
        </a:p>
      </dgm:t>
    </dgm:pt>
    <dgm:pt modelId="{EB2C1999-441E-4CB9-890F-5A013B5C335F}" type="sibTrans" cxnId="{AB496735-C9E1-45DC-BEE2-E1EE3F9B98A4}">
      <dgm:prSet/>
      <dgm:spPr/>
      <dgm:t>
        <a:bodyPr/>
        <a:lstStyle/>
        <a:p>
          <a:endParaRPr lang="nb-NO"/>
        </a:p>
      </dgm:t>
    </dgm:pt>
    <dgm:pt modelId="{677D6811-4D04-4D6E-BB47-70759B1282BB}">
      <dgm:prSet phldrT="[Teks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b-NO" dirty="0"/>
            <a:t>Smart Governance (digitalisation)</a:t>
          </a:r>
        </a:p>
      </dgm:t>
    </dgm:pt>
    <dgm:pt modelId="{3D9B5983-4990-43AE-825F-B00A64054C0A}" type="parTrans" cxnId="{FD1BF191-DA57-430A-BB59-D710A1F4BA76}">
      <dgm:prSet/>
      <dgm:spPr/>
      <dgm:t>
        <a:bodyPr/>
        <a:lstStyle/>
        <a:p>
          <a:endParaRPr lang="nb-NO"/>
        </a:p>
      </dgm:t>
    </dgm:pt>
    <dgm:pt modelId="{D5DA6C07-A3CF-4550-B2E2-56A2764EDFC7}" type="sibTrans" cxnId="{FD1BF191-DA57-430A-BB59-D710A1F4BA76}">
      <dgm:prSet/>
      <dgm:spPr/>
      <dgm:t>
        <a:bodyPr/>
        <a:lstStyle/>
        <a:p>
          <a:endParaRPr lang="nb-NO"/>
        </a:p>
      </dgm:t>
    </dgm:pt>
    <dgm:pt modelId="{14A32B2C-18E0-4627-9A81-F989CA6EB4BD}">
      <dgm:prSet custT="1"/>
      <dgm:spPr>
        <a:solidFill>
          <a:srgbClr val="92D050"/>
        </a:solidFill>
      </dgm:spPr>
      <dgm:t>
        <a:bodyPr/>
        <a:lstStyle/>
        <a:p>
          <a:r>
            <a:rPr lang="nb-NO" sz="900">
              <a:solidFill>
                <a:schemeClr val="accent1">
                  <a:lumMod val="50000"/>
                </a:schemeClr>
              </a:solidFill>
            </a:rPr>
            <a:t>Smart Energy Markets</a:t>
          </a:r>
          <a:endParaRPr lang="nb-NO" sz="900" dirty="0">
            <a:solidFill>
              <a:schemeClr val="accent1">
                <a:lumMod val="50000"/>
              </a:schemeClr>
            </a:solidFill>
          </a:endParaRPr>
        </a:p>
      </dgm:t>
    </dgm:pt>
    <dgm:pt modelId="{9FA404BC-4C8B-4FAC-A622-50E5EAE18622}" type="parTrans" cxnId="{D8F75599-8206-4024-9AC3-5C5B70E0615B}">
      <dgm:prSet/>
      <dgm:spPr/>
      <dgm:t>
        <a:bodyPr/>
        <a:lstStyle/>
        <a:p>
          <a:endParaRPr lang="nb-NO"/>
        </a:p>
      </dgm:t>
    </dgm:pt>
    <dgm:pt modelId="{5522F872-E6E1-4A74-B933-E65DE47495C6}" type="sibTrans" cxnId="{D8F75599-8206-4024-9AC3-5C5B70E0615B}">
      <dgm:prSet/>
      <dgm:spPr/>
      <dgm:t>
        <a:bodyPr/>
        <a:lstStyle/>
        <a:p>
          <a:endParaRPr lang="nb-NO"/>
        </a:p>
      </dgm:t>
    </dgm:pt>
    <dgm:pt modelId="{5317E577-6C50-4B33-AAA2-6732BF5193B7}">
      <dgm:prSet custT="1"/>
      <dgm:spPr>
        <a:solidFill>
          <a:srgbClr val="92D050"/>
        </a:solidFill>
      </dgm:spPr>
      <dgm:t>
        <a:bodyPr/>
        <a:lstStyle/>
        <a:p>
          <a:r>
            <a:rPr lang="nb-NO" sz="900">
              <a:solidFill>
                <a:schemeClr val="accent1">
                  <a:lumMod val="50000"/>
                </a:schemeClr>
              </a:solidFill>
            </a:rPr>
            <a:t>Prosumers/local market</a:t>
          </a:r>
          <a:endParaRPr lang="nb-NO" sz="900" dirty="0">
            <a:solidFill>
              <a:schemeClr val="accent1">
                <a:lumMod val="50000"/>
              </a:schemeClr>
            </a:solidFill>
          </a:endParaRPr>
        </a:p>
      </dgm:t>
    </dgm:pt>
    <dgm:pt modelId="{022F32B7-4940-460D-924E-85D3A9F127B9}" type="parTrans" cxnId="{F28931F1-B137-40CB-A46C-F2655C3FAE6D}">
      <dgm:prSet/>
      <dgm:spPr/>
      <dgm:t>
        <a:bodyPr/>
        <a:lstStyle/>
        <a:p>
          <a:endParaRPr lang="nb-NO"/>
        </a:p>
      </dgm:t>
    </dgm:pt>
    <dgm:pt modelId="{B2318178-27E7-4102-93C3-F17D833AFBD6}" type="sibTrans" cxnId="{F28931F1-B137-40CB-A46C-F2655C3FAE6D}">
      <dgm:prSet/>
      <dgm:spPr/>
      <dgm:t>
        <a:bodyPr/>
        <a:lstStyle/>
        <a:p>
          <a:endParaRPr lang="nb-NO"/>
        </a:p>
      </dgm:t>
    </dgm:pt>
    <dgm:pt modelId="{F2CD722B-3990-4610-9EE7-EEB0BDCE752B}">
      <dgm:prSet custT="1"/>
      <dgm:spPr>
        <a:solidFill>
          <a:srgbClr val="92D050"/>
        </a:solidFill>
      </dgm:spPr>
      <dgm:t>
        <a:bodyPr/>
        <a:lstStyle/>
        <a:p>
          <a:r>
            <a:rPr lang="nb-NO" sz="900">
              <a:solidFill>
                <a:schemeClr val="accent1">
                  <a:lumMod val="50000"/>
                </a:schemeClr>
              </a:solidFill>
            </a:rPr>
            <a:t>Renewable Energy</a:t>
          </a:r>
          <a:endParaRPr lang="nb-NO" sz="900" dirty="0">
            <a:solidFill>
              <a:schemeClr val="accent1">
                <a:lumMod val="50000"/>
              </a:schemeClr>
            </a:solidFill>
          </a:endParaRPr>
        </a:p>
      </dgm:t>
    </dgm:pt>
    <dgm:pt modelId="{123692ED-695C-4C04-B6E1-2AE6B34FD24C}" type="parTrans" cxnId="{E1F52DA6-3CC3-434A-9587-349C5A1F51C3}">
      <dgm:prSet/>
      <dgm:spPr/>
      <dgm:t>
        <a:bodyPr/>
        <a:lstStyle/>
        <a:p>
          <a:endParaRPr lang="nb-NO"/>
        </a:p>
      </dgm:t>
    </dgm:pt>
    <dgm:pt modelId="{138B7A83-B2CC-4309-84DF-A8E57214BD0D}" type="sibTrans" cxnId="{E1F52DA6-3CC3-434A-9587-349C5A1F51C3}">
      <dgm:prSet/>
      <dgm:spPr/>
      <dgm:t>
        <a:bodyPr/>
        <a:lstStyle/>
        <a:p>
          <a:endParaRPr lang="nb-NO"/>
        </a:p>
      </dgm:t>
    </dgm:pt>
    <dgm:pt modelId="{272C5F67-1748-4A36-BBE3-C1489344EECC}">
      <dgm:prSet custT="1"/>
      <dgm:spPr>
        <a:solidFill>
          <a:srgbClr val="92D050"/>
        </a:solidFill>
      </dgm:spPr>
      <dgm:t>
        <a:bodyPr/>
        <a:lstStyle/>
        <a:p>
          <a:r>
            <a:rPr lang="nb-NO" sz="900">
              <a:solidFill>
                <a:schemeClr val="accent1">
                  <a:lumMod val="50000"/>
                </a:schemeClr>
              </a:solidFill>
            </a:rPr>
            <a:t>Smart grid</a:t>
          </a:r>
          <a:endParaRPr lang="nb-NO" sz="900" dirty="0">
            <a:solidFill>
              <a:schemeClr val="accent1">
                <a:lumMod val="50000"/>
              </a:schemeClr>
            </a:solidFill>
          </a:endParaRPr>
        </a:p>
      </dgm:t>
    </dgm:pt>
    <dgm:pt modelId="{97011478-61BD-4BA9-A97C-9FA1473229A4}" type="parTrans" cxnId="{B499577C-655F-4103-BB29-2B91747E59B8}">
      <dgm:prSet/>
      <dgm:spPr/>
      <dgm:t>
        <a:bodyPr/>
        <a:lstStyle/>
        <a:p>
          <a:endParaRPr lang="nb-NO"/>
        </a:p>
      </dgm:t>
    </dgm:pt>
    <dgm:pt modelId="{3A40F943-9503-40C2-B435-E29B94DA239F}" type="sibTrans" cxnId="{B499577C-655F-4103-BB29-2B91747E59B8}">
      <dgm:prSet/>
      <dgm:spPr/>
      <dgm:t>
        <a:bodyPr/>
        <a:lstStyle/>
        <a:p>
          <a:endParaRPr lang="nb-NO"/>
        </a:p>
      </dgm:t>
    </dgm:pt>
    <dgm:pt modelId="{D97B495F-3EB6-4A5D-A3B0-50B8F3F0BB50}">
      <dgm:prSet phldrT="[Tekst]" custT="1"/>
      <dgm:spPr>
        <a:solidFill>
          <a:srgbClr val="92D050"/>
        </a:solidFill>
      </dgm:spPr>
      <dgm:t>
        <a:bodyPr/>
        <a:lstStyle/>
        <a:p>
          <a:r>
            <a:rPr lang="nb-NO" sz="900">
              <a:solidFill>
                <a:schemeClr val="accent1">
                  <a:lumMod val="50000"/>
                </a:schemeClr>
              </a:solidFill>
            </a:rPr>
            <a:t>Efficient home</a:t>
          </a:r>
          <a:endParaRPr lang="nb-NO" sz="900" dirty="0">
            <a:solidFill>
              <a:schemeClr val="accent1">
                <a:lumMod val="50000"/>
              </a:schemeClr>
            </a:solidFill>
          </a:endParaRPr>
        </a:p>
      </dgm:t>
    </dgm:pt>
    <dgm:pt modelId="{AC9EF1E7-2021-4EA3-9456-E677BB8BEB5E}" type="parTrans" cxnId="{5F4FD67B-C36D-4321-A0B8-089F04554424}">
      <dgm:prSet/>
      <dgm:spPr/>
      <dgm:t>
        <a:bodyPr/>
        <a:lstStyle/>
        <a:p>
          <a:endParaRPr lang="nb-NO"/>
        </a:p>
      </dgm:t>
    </dgm:pt>
    <dgm:pt modelId="{0BF7203A-51B3-4A83-BBE9-C64E97A1F672}" type="sibTrans" cxnId="{5F4FD67B-C36D-4321-A0B8-089F04554424}">
      <dgm:prSet/>
      <dgm:spPr/>
      <dgm:t>
        <a:bodyPr/>
        <a:lstStyle/>
        <a:p>
          <a:endParaRPr lang="nb-NO"/>
        </a:p>
      </dgm:t>
    </dgm:pt>
    <dgm:pt modelId="{6584C57F-F531-40AF-BF7D-0A394737D9E5}">
      <dgm:prSet phldrT="[Tekst]" custT="1"/>
      <dgm:spPr>
        <a:solidFill>
          <a:srgbClr val="92D050"/>
        </a:solidFill>
      </dgm:spPr>
      <dgm:t>
        <a:bodyPr/>
        <a:lstStyle/>
        <a:p>
          <a:r>
            <a:rPr lang="nb-NO" sz="900">
              <a:solidFill>
                <a:schemeClr val="accent1">
                  <a:lumMod val="50000"/>
                </a:schemeClr>
              </a:solidFill>
            </a:rPr>
            <a:t>Efficient building</a:t>
          </a:r>
          <a:endParaRPr lang="nb-NO" sz="900" dirty="0">
            <a:solidFill>
              <a:schemeClr val="accent1">
                <a:lumMod val="50000"/>
              </a:schemeClr>
            </a:solidFill>
          </a:endParaRPr>
        </a:p>
      </dgm:t>
    </dgm:pt>
    <dgm:pt modelId="{67689467-D16F-40D2-8EB4-0CAF8A54DDE3}" type="parTrans" cxnId="{7240AC43-23FC-4D3E-B643-143E77FD46C5}">
      <dgm:prSet/>
      <dgm:spPr/>
      <dgm:t>
        <a:bodyPr/>
        <a:lstStyle/>
        <a:p>
          <a:endParaRPr lang="nb-NO"/>
        </a:p>
      </dgm:t>
    </dgm:pt>
    <dgm:pt modelId="{67C7D30E-32E9-42FA-B552-214EB59B70AE}" type="sibTrans" cxnId="{7240AC43-23FC-4D3E-B643-143E77FD46C5}">
      <dgm:prSet/>
      <dgm:spPr/>
      <dgm:t>
        <a:bodyPr/>
        <a:lstStyle/>
        <a:p>
          <a:endParaRPr lang="nb-NO"/>
        </a:p>
      </dgm:t>
    </dgm:pt>
    <dgm:pt modelId="{06F713AD-E716-4793-983B-420167F5D8EA}">
      <dgm:prSet phldrT="[Tekst]" custT="1"/>
      <dgm:spPr>
        <a:solidFill>
          <a:srgbClr val="92D050"/>
        </a:solidFill>
      </dgm:spPr>
      <dgm:t>
        <a:bodyPr/>
        <a:lstStyle/>
        <a:p>
          <a:r>
            <a:rPr lang="nb-NO" sz="900">
              <a:solidFill>
                <a:schemeClr val="accent1">
                  <a:lumMod val="50000"/>
                </a:schemeClr>
              </a:solidFill>
            </a:rPr>
            <a:t>Water Product and services</a:t>
          </a:r>
          <a:endParaRPr lang="nb-NO" sz="900" dirty="0">
            <a:solidFill>
              <a:schemeClr val="accent1">
                <a:lumMod val="50000"/>
              </a:schemeClr>
            </a:solidFill>
          </a:endParaRPr>
        </a:p>
      </dgm:t>
    </dgm:pt>
    <dgm:pt modelId="{F235B04A-3DE2-4173-B1AC-30B653D4D185}" type="parTrans" cxnId="{CFE5772B-5B98-499E-9F41-DFCA8022437A}">
      <dgm:prSet/>
      <dgm:spPr/>
      <dgm:t>
        <a:bodyPr/>
        <a:lstStyle/>
        <a:p>
          <a:endParaRPr lang="nb-NO"/>
        </a:p>
      </dgm:t>
    </dgm:pt>
    <dgm:pt modelId="{BC04DD4E-23AE-4015-AFBC-B6D6F2DDE2AA}" type="sibTrans" cxnId="{CFE5772B-5B98-499E-9F41-DFCA8022437A}">
      <dgm:prSet/>
      <dgm:spPr/>
      <dgm:t>
        <a:bodyPr/>
        <a:lstStyle/>
        <a:p>
          <a:endParaRPr lang="nb-NO"/>
        </a:p>
      </dgm:t>
    </dgm:pt>
    <dgm:pt modelId="{567B9521-408A-40B5-8BCC-CF334E7D4862}">
      <dgm:prSet phldrT="[Tekst]" custT="1"/>
      <dgm:spPr>
        <a:solidFill>
          <a:srgbClr val="92D050"/>
        </a:solidFill>
      </dgm:spPr>
      <dgm:t>
        <a:bodyPr/>
        <a:lstStyle/>
        <a:p>
          <a:r>
            <a:rPr lang="nb-NO" sz="900">
              <a:solidFill>
                <a:schemeClr val="accent1">
                  <a:lumMod val="50000"/>
                </a:schemeClr>
              </a:solidFill>
            </a:rPr>
            <a:t>Smart water grid</a:t>
          </a:r>
          <a:endParaRPr lang="nb-NO" sz="900" dirty="0">
            <a:solidFill>
              <a:schemeClr val="accent1">
                <a:lumMod val="50000"/>
              </a:schemeClr>
            </a:solidFill>
          </a:endParaRPr>
        </a:p>
      </dgm:t>
    </dgm:pt>
    <dgm:pt modelId="{D0D0EFA8-4771-4885-9597-B611E42B04EC}" type="parTrans" cxnId="{1511F445-F1DB-43AC-B147-EA7A57C19A84}">
      <dgm:prSet/>
      <dgm:spPr/>
      <dgm:t>
        <a:bodyPr/>
        <a:lstStyle/>
        <a:p>
          <a:endParaRPr lang="nb-NO"/>
        </a:p>
      </dgm:t>
    </dgm:pt>
    <dgm:pt modelId="{A4562519-D190-4009-9063-11282289A712}" type="sibTrans" cxnId="{1511F445-F1DB-43AC-B147-EA7A57C19A84}">
      <dgm:prSet/>
      <dgm:spPr/>
      <dgm:t>
        <a:bodyPr/>
        <a:lstStyle/>
        <a:p>
          <a:endParaRPr lang="nb-NO"/>
        </a:p>
      </dgm:t>
    </dgm:pt>
    <dgm:pt modelId="{6C6204F7-E216-4EEF-867F-5BC58B195AEE}">
      <dgm:prSet phldrT="[Tekst]" custT="1"/>
      <dgm:spPr>
        <a:solidFill>
          <a:srgbClr val="92D050"/>
        </a:solidFill>
      </dgm:spPr>
      <dgm:t>
        <a:bodyPr/>
        <a:lstStyle/>
        <a:p>
          <a:r>
            <a:rPr lang="nb-NO" sz="900">
              <a:solidFill>
                <a:schemeClr val="accent1">
                  <a:lumMod val="50000"/>
                </a:schemeClr>
              </a:solidFill>
            </a:rPr>
            <a:t>Public Lightning</a:t>
          </a:r>
          <a:endParaRPr lang="nb-NO" sz="900" dirty="0">
            <a:solidFill>
              <a:schemeClr val="accent1">
                <a:lumMod val="50000"/>
              </a:schemeClr>
            </a:solidFill>
          </a:endParaRPr>
        </a:p>
      </dgm:t>
    </dgm:pt>
    <dgm:pt modelId="{38C5858C-785B-4DB9-965B-8D1F3EE9A45D}" type="parTrans" cxnId="{83A16AAF-2BA2-4824-8583-90BF1C069C15}">
      <dgm:prSet/>
      <dgm:spPr/>
      <dgm:t>
        <a:bodyPr/>
        <a:lstStyle/>
        <a:p>
          <a:endParaRPr lang="nb-NO"/>
        </a:p>
      </dgm:t>
    </dgm:pt>
    <dgm:pt modelId="{BC887F9B-C290-4792-9B00-4166099D7976}" type="sibTrans" cxnId="{83A16AAF-2BA2-4824-8583-90BF1C069C15}">
      <dgm:prSet/>
      <dgm:spPr/>
      <dgm:t>
        <a:bodyPr/>
        <a:lstStyle/>
        <a:p>
          <a:endParaRPr lang="nb-NO"/>
        </a:p>
      </dgm:t>
    </dgm:pt>
    <dgm:pt modelId="{32EE9A29-5B08-4634-9DF2-6AD9869B7FEA}">
      <dgm:prSet phldrT="[Tekst]" custT="1"/>
      <dgm:spPr>
        <a:solidFill>
          <a:srgbClr val="92D050"/>
        </a:solidFill>
      </dgm:spPr>
      <dgm:t>
        <a:bodyPr/>
        <a:lstStyle/>
        <a:p>
          <a:r>
            <a:rPr lang="nb-NO" sz="900">
              <a:solidFill>
                <a:schemeClr val="accent1">
                  <a:lumMod val="50000"/>
                </a:schemeClr>
              </a:solidFill>
            </a:rPr>
            <a:t>Education</a:t>
          </a:r>
          <a:endParaRPr lang="nb-NO" sz="900" dirty="0">
            <a:solidFill>
              <a:schemeClr val="accent1">
                <a:lumMod val="50000"/>
              </a:schemeClr>
            </a:solidFill>
          </a:endParaRPr>
        </a:p>
      </dgm:t>
    </dgm:pt>
    <dgm:pt modelId="{B2DF3A66-2250-4540-8E31-0B27F8234F66}" type="parTrans" cxnId="{C0470D7F-A3A4-4E89-BAE8-147BB34285A3}">
      <dgm:prSet/>
      <dgm:spPr/>
      <dgm:t>
        <a:bodyPr/>
        <a:lstStyle/>
        <a:p>
          <a:endParaRPr lang="nb-NO"/>
        </a:p>
      </dgm:t>
    </dgm:pt>
    <dgm:pt modelId="{1887E54C-DE94-4223-87BB-03D31F9238D8}" type="sibTrans" cxnId="{C0470D7F-A3A4-4E89-BAE8-147BB34285A3}">
      <dgm:prSet/>
      <dgm:spPr/>
      <dgm:t>
        <a:bodyPr/>
        <a:lstStyle/>
        <a:p>
          <a:endParaRPr lang="nb-NO"/>
        </a:p>
      </dgm:t>
    </dgm:pt>
    <dgm:pt modelId="{CC6B3823-8B98-4D3C-B537-F0C5390130DF}">
      <dgm:prSet phldrT="[Tekst]" custT="1"/>
      <dgm:spPr>
        <a:solidFill>
          <a:srgbClr val="92D050"/>
        </a:solidFill>
      </dgm:spPr>
      <dgm:t>
        <a:bodyPr/>
        <a:lstStyle/>
        <a:p>
          <a:r>
            <a:rPr lang="nb-NO" sz="900">
              <a:solidFill>
                <a:schemeClr val="accent1">
                  <a:lumMod val="50000"/>
                </a:schemeClr>
              </a:solidFill>
            </a:rPr>
            <a:t>Pedes-triants</a:t>
          </a:r>
          <a:endParaRPr lang="nb-NO" sz="900" dirty="0">
            <a:solidFill>
              <a:schemeClr val="accent1">
                <a:lumMod val="50000"/>
              </a:schemeClr>
            </a:solidFill>
          </a:endParaRPr>
        </a:p>
      </dgm:t>
    </dgm:pt>
    <dgm:pt modelId="{117EDA84-BC17-43EB-939B-255AB55D134B}" type="parTrans" cxnId="{20025AA0-4B7F-42DD-9FD0-A1D53BED261C}">
      <dgm:prSet/>
      <dgm:spPr/>
      <dgm:t>
        <a:bodyPr/>
        <a:lstStyle/>
        <a:p>
          <a:endParaRPr lang="nb-NO"/>
        </a:p>
      </dgm:t>
    </dgm:pt>
    <dgm:pt modelId="{B91E6C4B-E084-4D0D-BBBB-AB97664483FE}" type="sibTrans" cxnId="{20025AA0-4B7F-42DD-9FD0-A1D53BED261C}">
      <dgm:prSet/>
      <dgm:spPr/>
      <dgm:t>
        <a:bodyPr/>
        <a:lstStyle/>
        <a:p>
          <a:endParaRPr lang="nb-NO"/>
        </a:p>
      </dgm:t>
    </dgm:pt>
    <dgm:pt modelId="{549087D6-B827-493C-AF61-FD2616E8E90C}">
      <dgm:prSet phldrT="[Tekst]" custT="1"/>
      <dgm:spPr>
        <a:solidFill>
          <a:srgbClr val="92D050"/>
        </a:solidFill>
      </dgm:spPr>
      <dgm:t>
        <a:bodyPr/>
        <a:lstStyle/>
        <a:p>
          <a:r>
            <a:rPr lang="nb-NO" sz="900">
              <a:solidFill>
                <a:schemeClr val="accent1">
                  <a:lumMod val="50000"/>
                </a:schemeClr>
              </a:solidFill>
            </a:rPr>
            <a:t>EV and Charging Infrastructure</a:t>
          </a:r>
          <a:endParaRPr lang="nb-NO" sz="900" dirty="0">
            <a:solidFill>
              <a:schemeClr val="accent1">
                <a:lumMod val="50000"/>
              </a:schemeClr>
            </a:solidFill>
          </a:endParaRPr>
        </a:p>
      </dgm:t>
    </dgm:pt>
    <dgm:pt modelId="{71FE7B32-F8CC-4443-BB9F-1E0869A20E16}" type="parTrans" cxnId="{437B34D0-47A3-482F-B382-6D84C0B54FFD}">
      <dgm:prSet/>
      <dgm:spPr/>
      <dgm:t>
        <a:bodyPr/>
        <a:lstStyle/>
        <a:p>
          <a:endParaRPr lang="nb-NO"/>
        </a:p>
      </dgm:t>
    </dgm:pt>
    <dgm:pt modelId="{A9B5445F-D4AD-40A6-88CF-7BC5DD5B0CA6}" type="sibTrans" cxnId="{437B34D0-47A3-482F-B382-6D84C0B54FFD}">
      <dgm:prSet/>
      <dgm:spPr/>
      <dgm:t>
        <a:bodyPr/>
        <a:lstStyle/>
        <a:p>
          <a:endParaRPr lang="nb-NO"/>
        </a:p>
      </dgm:t>
    </dgm:pt>
    <dgm:pt modelId="{E8C55E41-F0E9-4BD5-8C9F-03659221A781}">
      <dgm:prSet phldrT="[Tekst]" custT="1"/>
      <dgm:spPr>
        <a:solidFill>
          <a:srgbClr val="92D050"/>
        </a:solidFill>
      </dgm:spPr>
      <dgm:t>
        <a:bodyPr/>
        <a:lstStyle/>
        <a:p>
          <a:r>
            <a:rPr lang="nb-NO" sz="900">
              <a:solidFill>
                <a:schemeClr val="accent1">
                  <a:lumMod val="50000"/>
                </a:schemeClr>
              </a:solidFill>
            </a:rPr>
            <a:t>Traffic management</a:t>
          </a:r>
          <a:endParaRPr lang="nb-NO" sz="900" dirty="0">
            <a:solidFill>
              <a:schemeClr val="accent1">
                <a:lumMod val="50000"/>
              </a:schemeClr>
            </a:solidFill>
          </a:endParaRPr>
        </a:p>
      </dgm:t>
    </dgm:pt>
    <dgm:pt modelId="{5694F8F8-DF35-49EE-9BB6-5A5E207093F4}" type="parTrans" cxnId="{65CB6872-714B-4317-B065-B19649A2CE65}">
      <dgm:prSet/>
      <dgm:spPr/>
      <dgm:t>
        <a:bodyPr/>
        <a:lstStyle/>
        <a:p>
          <a:endParaRPr lang="nb-NO"/>
        </a:p>
      </dgm:t>
    </dgm:pt>
    <dgm:pt modelId="{DDD834BF-3C5D-495C-B421-0A94781072AB}" type="sibTrans" cxnId="{65CB6872-714B-4317-B065-B19649A2CE65}">
      <dgm:prSet/>
      <dgm:spPr/>
      <dgm:t>
        <a:bodyPr/>
        <a:lstStyle/>
        <a:p>
          <a:endParaRPr lang="nb-NO"/>
        </a:p>
      </dgm:t>
    </dgm:pt>
    <dgm:pt modelId="{3BA1A8D2-88A7-4BE7-8914-7847CBFE3205}">
      <dgm:prSet phldrT="[Tekst]" custT="1"/>
      <dgm:spPr>
        <a:solidFill>
          <a:srgbClr val="92D050"/>
        </a:solidFill>
      </dgm:spPr>
      <dgm:t>
        <a:bodyPr/>
        <a:lstStyle/>
        <a:p>
          <a:r>
            <a:rPr lang="nb-NO" sz="900">
              <a:solidFill>
                <a:schemeClr val="accent1">
                  <a:lumMod val="50000"/>
                </a:schemeClr>
              </a:solidFill>
            </a:rPr>
            <a:t>Mass public transport</a:t>
          </a:r>
          <a:endParaRPr lang="nb-NO" sz="900" dirty="0">
            <a:solidFill>
              <a:schemeClr val="accent1">
                <a:lumMod val="50000"/>
              </a:schemeClr>
            </a:solidFill>
          </a:endParaRPr>
        </a:p>
      </dgm:t>
    </dgm:pt>
    <dgm:pt modelId="{5F848BCA-20A1-4BBB-9C2D-90371F7FE28C}" type="parTrans" cxnId="{337490AE-63D5-40C2-836C-5BC0B1997D18}">
      <dgm:prSet/>
      <dgm:spPr/>
      <dgm:t>
        <a:bodyPr/>
        <a:lstStyle/>
        <a:p>
          <a:endParaRPr lang="nb-NO"/>
        </a:p>
      </dgm:t>
    </dgm:pt>
    <dgm:pt modelId="{AD587623-2E2E-4F3A-B6F5-7227F5FB35B7}" type="sibTrans" cxnId="{337490AE-63D5-40C2-836C-5BC0B1997D18}">
      <dgm:prSet/>
      <dgm:spPr/>
      <dgm:t>
        <a:bodyPr/>
        <a:lstStyle/>
        <a:p>
          <a:endParaRPr lang="nb-NO"/>
        </a:p>
      </dgm:t>
    </dgm:pt>
    <dgm:pt modelId="{4436171B-8813-400C-B220-E400CA4B24BF}">
      <dgm:prSet phldrT="[Tekst]" custT="1"/>
      <dgm:spPr>
        <a:solidFill>
          <a:srgbClr val="92D050"/>
        </a:solidFill>
      </dgm:spPr>
      <dgm:t>
        <a:bodyPr/>
        <a:lstStyle/>
        <a:p>
          <a:r>
            <a:rPr lang="nb-NO" sz="900" dirty="0">
              <a:solidFill>
                <a:schemeClr val="accent1">
                  <a:lumMod val="50000"/>
                </a:schemeClr>
              </a:solidFill>
            </a:rPr>
            <a:t>end user involvement</a:t>
          </a:r>
        </a:p>
      </dgm:t>
    </dgm:pt>
    <dgm:pt modelId="{73F67388-7D84-4488-97ED-971D9C014C0D}" type="parTrans" cxnId="{592E0775-E7C5-4596-8DC4-66088424D40C}">
      <dgm:prSet/>
      <dgm:spPr/>
      <dgm:t>
        <a:bodyPr/>
        <a:lstStyle/>
        <a:p>
          <a:endParaRPr lang="nb-NO"/>
        </a:p>
      </dgm:t>
    </dgm:pt>
    <dgm:pt modelId="{33947D72-5F78-4A1D-9CCE-5C70E8FE6409}" type="sibTrans" cxnId="{592E0775-E7C5-4596-8DC4-66088424D40C}">
      <dgm:prSet/>
      <dgm:spPr/>
      <dgm:t>
        <a:bodyPr/>
        <a:lstStyle/>
        <a:p>
          <a:endParaRPr lang="nb-NO"/>
        </a:p>
      </dgm:t>
    </dgm:pt>
    <dgm:pt modelId="{8EA410B6-4693-4E2D-8586-E505CE2CAC19}">
      <dgm:prSet phldrT="[Tekst]" custT="1"/>
      <dgm:spPr>
        <a:solidFill>
          <a:srgbClr val="92D050"/>
        </a:solidFill>
      </dgm:spPr>
      <dgm:t>
        <a:bodyPr/>
        <a:lstStyle/>
        <a:p>
          <a:r>
            <a:rPr lang="nb-NO" sz="900">
              <a:solidFill>
                <a:schemeClr val="accent1">
                  <a:lumMod val="50000"/>
                </a:schemeClr>
              </a:solidFill>
            </a:rPr>
            <a:t>ICT and e-govenment</a:t>
          </a:r>
          <a:endParaRPr lang="nb-NO" sz="900" dirty="0">
            <a:solidFill>
              <a:schemeClr val="accent1">
                <a:lumMod val="50000"/>
              </a:schemeClr>
            </a:solidFill>
          </a:endParaRPr>
        </a:p>
      </dgm:t>
    </dgm:pt>
    <dgm:pt modelId="{C3A80733-32B6-48EE-AA9F-C2B221AA1A90}" type="parTrans" cxnId="{CA6C1DB9-9C89-4832-9FCA-E04B0DC8460D}">
      <dgm:prSet/>
      <dgm:spPr/>
      <dgm:t>
        <a:bodyPr/>
        <a:lstStyle/>
        <a:p>
          <a:endParaRPr lang="nb-NO"/>
        </a:p>
      </dgm:t>
    </dgm:pt>
    <dgm:pt modelId="{F6006A46-D582-44DA-8F99-1D3C0063E4B8}" type="sibTrans" cxnId="{CA6C1DB9-9C89-4832-9FCA-E04B0DC8460D}">
      <dgm:prSet/>
      <dgm:spPr/>
      <dgm:t>
        <a:bodyPr/>
        <a:lstStyle/>
        <a:p>
          <a:endParaRPr lang="nb-NO"/>
        </a:p>
      </dgm:t>
    </dgm:pt>
    <dgm:pt modelId="{C4F09B58-698A-4B0D-B11D-7947CFB98098}">
      <dgm:prSet phldrT="[Tekst]" custT="1"/>
      <dgm:spPr>
        <a:solidFill>
          <a:srgbClr val="92D050"/>
        </a:solidFill>
      </dgm:spPr>
      <dgm:t>
        <a:bodyPr/>
        <a:lstStyle/>
        <a:p>
          <a:r>
            <a:rPr lang="nb-NO" sz="900">
              <a:solidFill>
                <a:schemeClr val="accent1">
                  <a:lumMod val="50000"/>
                </a:schemeClr>
              </a:solidFill>
            </a:rPr>
            <a:t>Open data</a:t>
          </a:r>
          <a:endParaRPr lang="nb-NO" sz="900" dirty="0">
            <a:solidFill>
              <a:schemeClr val="accent1">
                <a:lumMod val="50000"/>
              </a:schemeClr>
            </a:solidFill>
          </a:endParaRPr>
        </a:p>
      </dgm:t>
    </dgm:pt>
    <dgm:pt modelId="{8A34427A-BFD5-4164-83CD-BAB2B4394A16}" type="parTrans" cxnId="{F7432D78-CFA6-4989-8290-239C8184ED99}">
      <dgm:prSet/>
      <dgm:spPr/>
      <dgm:t>
        <a:bodyPr/>
        <a:lstStyle/>
        <a:p>
          <a:endParaRPr lang="nb-NO"/>
        </a:p>
      </dgm:t>
    </dgm:pt>
    <dgm:pt modelId="{3705A06C-BD83-449F-8459-3A2A9A523159}" type="sibTrans" cxnId="{F7432D78-CFA6-4989-8290-239C8184ED99}">
      <dgm:prSet/>
      <dgm:spPr/>
      <dgm:t>
        <a:bodyPr/>
        <a:lstStyle/>
        <a:p>
          <a:endParaRPr lang="nb-NO"/>
        </a:p>
      </dgm:t>
    </dgm:pt>
    <dgm:pt modelId="{568B6F8B-CBBA-4D7D-9DF8-9FA1D3FAFCBD}">
      <dgm:prSet phldrT="[Tekst]" custT="1"/>
      <dgm:spPr>
        <a:solidFill>
          <a:srgbClr val="92D050"/>
        </a:solidFill>
      </dgm:spPr>
      <dgm:t>
        <a:bodyPr/>
        <a:lstStyle/>
        <a:p>
          <a:r>
            <a:rPr lang="nb-NO" sz="900">
              <a:solidFill>
                <a:schemeClr val="accent1">
                  <a:lumMod val="50000"/>
                </a:schemeClr>
              </a:solidFill>
            </a:rPr>
            <a:t>Public safety</a:t>
          </a:r>
          <a:endParaRPr lang="nb-NO" sz="900" dirty="0">
            <a:solidFill>
              <a:schemeClr val="accent1">
                <a:lumMod val="50000"/>
              </a:schemeClr>
            </a:solidFill>
          </a:endParaRPr>
        </a:p>
      </dgm:t>
    </dgm:pt>
    <dgm:pt modelId="{6CD7B118-06D0-49CD-A5ED-66C4A4503A30}" type="parTrans" cxnId="{3C2AAE70-A660-4D6C-9F26-CD0B01DA9B10}">
      <dgm:prSet/>
      <dgm:spPr/>
      <dgm:t>
        <a:bodyPr/>
        <a:lstStyle/>
        <a:p>
          <a:endParaRPr lang="nb-NO"/>
        </a:p>
      </dgm:t>
    </dgm:pt>
    <dgm:pt modelId="{17E542D4-6638-4C76-B625-60FC543E5C25}" type="sibTrans" cxnId="{3C2AAE70-A660-4D6C-9F26-CD0B01DA9B10}">
      <dgm:prSet/>
      <dgm:spPr/>
      <dgm:t>
        <a:bodyPr/>
        <a:lstStyle/>
        <a:p>
          <a:endParaRPr lang="nb-NO"/>
        </a:p>
      </dgm:t>
    </dgm:pt>
    <dgm:pt modelId="{DFE9082F-7015-4333-ADA5-F78128F05C92}">
      <dgm:prSet phldrT="[Tekst]" custT="1"/>
      <dgm:spPr>
        <a:solidFill>
          <a:srgbClr val="92D050"/>
        </a:solidFill>
      </dgm:spPr>
      <dgm:t>
        <a:bodyPr/>
        <a:lstStyle/>
        <a:p>
          <a:r>
            <a:rPr lang="nb-NO" sz="900">
              <a:solidFill>
                <a:schemeClr val="accent1">
                  <a:lumMod val="50000"/>
                </a:schemeClr>
              </a:solidFill>
            </a:rPr>
            <a:t>Public healtcare</a:t>
          </a:r>
          <a:endParaRPr lang="nb-NO" sz="900" dirty="0">
            <a:solidFill>
              <a:schemeClr val="accent1">
                <a:lumMod val="50000"/>
              </a:schemeClr>
            </a:solidFill>
          </a:endParaRPr>
        </a:p>
      </dgm:t>
    </dgm:pt>
    <dgm:pt modelId="{AFA92AC7-B443-466D-B444-D38E37A36C87}" type="parTrans" cxnId="{26153617-6153-4751-BCA2-71F5818C443C}">
      <dgm:prSet/>
      <dgm:spPr/>
      <dgm:t>
        <a:bodyPr/>
        <a:lstStyle/>
        <a:p>
          <a:endParaRPr lang="nb-NO"/>
        </a:p>
      </dgm:t>
    </dgm:pt>
    <dgm:pt modelId="{161A87B8-8E3E-448E-B6BC-C430DF1F744D}" type="sibTrans" cxnId="{26153617-6153-4751-BCA2-71F5818C443C}">
      <dgm:prSet/>
      <dgm:spPr/>
      <dgm:t>
        <a:bodyPr/>
        <a:lstStyle/>
        <a:p>
          <a:endParaRPr lang="nb-NO"/>
        </a:p>
      </dgm:t>
    </dgm:pt>
    <dgm:pt modelId="{97106250-3EF1-401D-B06E-1A85CAB0385E}">
      <dgm:prSet phldrT="[Tekst]" custT="1"/>
      <dgm:spPr/>
      <dgm:t>
        <a:bodyPr/>
        <a:lstStyle/>
        <a:p>
          <a:r>
            <a:rPr lang="nb-NO" sz="3100" kern="1200" dirty="0"/>
            <a:t>Smart C</a:t>
          </a:r>
          <a:r>
            <a:rPr lang="nb-NO" sz="31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ommunities</a:t>
          </a:r>
        </a:p>
      </dgm:t>
    </dgm:pt>
    <dgm:pt modelId="{910C23B6-164E-4580-80DC-14B327BF3FA4}" type="sibTrans" cxnId="{532FAE63-41B4-4490-ACD4-37654AA5D70D}">
      <dgm:prSet/>
      <dgm:spPr/>
      <dgm:t>
        <a:bodyPr/>
        <a:lstStyle/>
        <a:p>
          <a:endParaRPr lang="nb-NO"/>
        </a:p>
      </dgm:t>
    </dgm:pt>
    <dgm:pt modelId="{38F35904-5425-41B4-8998-9003C55E798D}" type="parTrans" cxnId="{532FAE63-41B4-4490-ACD4-37654AA5D70D}">
      <dgm:prSet/>
      <dgm:spPr/>
      <dgm:t>
        <a:bodyPr/>
        <a:lstStyle/>
        <a:p>
          <a:endParaRPr lang="nb-NO"/>
        </a:p>
      </dgm:t>
    </dgm:pt>
    <dgm:pt modelId="{EA4DD998-2CB8-4A8C-A27B-6C2CEE24E9DE}" type="pres">
      <dgm:prSet presAssocID="{1DAC1981-E5EF-4598-AE79-6DB0E5BB6D4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EA378518-66E0-45DF-ABE9-4CF4063E8E23}" type="pres">
      <dgm:prSet presAssocID="{97106250-3EF1-401D-B06E-1A85CAB0385E}" presName="vertOne" presStyleCnt="0"/>
      <dgm:spPr/>
    </dgm:pt>
    <dgm:pt modelId="{A2B21CF0-87E7-4EAF-B268-37571503BDB3}" type="pres">
      <dgm:prSet presAssocID="{97106250-3EF1-401D-B06E-1A85CAB0385E}" presName="txOne" presStyleLbl="node0" presStyleIdx="0" presStyleCnt="1" custLinFactNeighborX="-14731" custLinFactNeighborY="2816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26EBF29F-51BD-420C-BFC7-3DBFD62582CA}" type="pres">
      <dgm:prSet presAssocID="{97106250-3EF1-401D-B06E-1A85CAB0385E}" presName="parTransOne" presStyleCnt="0"/>
      <dgm:spPr/>
    </dgm:pt>
    <dgm:pt modelId="{E6958B72-0009-46DD-BC99-68A8CAD18CB7}" type="pres">
      <dgm:prSet presAssocID="{97106250-3EF1-401D-B06E-1A85CAB0385E}" presName="horzOne" presStyleCnt="0"/>
      <dgm:spPr/>
    </dgm:pt>
    <dgm:pt modelId="{18CBE5D6-79B8-4EA3-BE4A-BC53F4423DFC}" type="pres">
      <dgm:prSet presAssocID="{822323CC-4D1F-4E9A-AA0A-DB08DFEB9E84}" presName="vertTwo" presStyleCnt="0"/>
      <dgm:spPr/>
    </dgm:pt>
    <dgm:pt modelId="{7D2C79C2-578D-4214-86C9-CD31356DC0AC}" type="pres">
      <dgm:prSet presAssocID="{822323CC-4D1F-4E9A-AA0A-DB08DFEB9E84}" presName="txTwo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78EB01D9-31BA-45F9-96D7-8F9BBB62B0DE}" type="pres">
      <dgm:prSet presAssocID="{822323CC-4D1F-4E9A-AA0A-DB08DFEB9E84}" presName="parTransTwo" presStyleCnt="0"/>
      <dgm:spPr/>
    </dgm:pt>
    <dgm:pt modelId="{07D0F384-DF71-4772-ACF4-67B5D7CC2C5A}" type="pres">
      <dgm:prSet presAssocID="{822323CC-4D1F-4E9A-AA0A-DB08DFEB9E84}" presName="horzTwo" presStyleCnt="0"/>
      <dgm:spPr/>
    </dgm:pt>
    <dgm:pt modelId="{D4762A68-92EE-4D8F-9B99-E2FAB6CC2066}" type="pres">
      <dgm:prSet presAssocID="{F2CD722B-3990-4610-9EE7-EEB0BDCE752B}" presName="vertThree" presStyleCnt="0"/>
      <dgm:spPr/>
    </dgm:pt>
    <dgm:pt modelId="{60FD562B-0503-4039-8801-79DDA875B8CD}" type="pres">
      <dgm:prSet presAssocID="{F2CD722B-3990-4610-9EE7-EEB0BDCE752B}" presName="txThree" presStyleLbl="node3" presStyleIdx="0" presStyleCnt="1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E321B125-658F-416F-939E-9D6E8038BB58}" type="pres">
      <dgm:prSet presAssocID="{F2CD722B-3990-4610-9EE7-EEB0BDCE752B}" presName="horzThree" presStyleCnt="0"/>
      <dgm:spPr/>
    </dgm:pt>
    <dgm:pt modelId="{188F62C3-F7CE-45B8-B7D2-181C56E0841B}" type="pres">
      <dgm:prSet presAssocID="{138B7A83-B2CC-4309-84DF-A8E57214BD0D}" presName="sibSpaceThree" presStyleCnt="0"/>
      <dgm:spPr/>
    </dgm:pt>
    <dgm:pt modelId="{E10244DC-6E03-4EEE-9582-3C276C6E7494}" type="pres">
      <dgm:prSet presAssocID="{272C5F67-1748-4A36-BBE3-C1489344EECC}" presName="vertThree" presStyleCnt="0"/>
      <dgm:spPr/>
    </dgm:pt>
    <dgm:pt modelId="{AC52C23B-43D2-4A1C-A088-E780AD0C22C9}" type="pres">
      <dgm:prSet presAssocID="{272C5F67-1748-4A36-BBE3-C1489344EECC}" presName="txThree" presStyleLbl="node3" presStyleIdx="1" presStyleCnt="1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CC87A2A0-E186-4D10-89DE-F1EC0F8862D1}" type="pres">
      <dgm:prSet presAssocID="{272C5F67-1748-4A36-BBE3-C1489344EECC}" presName="horzThree" presStyleCnt="0"/>
      <dgm:spPr/>
    </dgm:pt>
    <dgm:pt modelId="{339E171E-4FE0-4647-9239-879066087875}" type="pres">
      <dgm:prSet presAssocID="{3A40F943-9503-40C2-B435-E29B94DA239F}" presName="sibSpaceThree" presStyleCnt="0"/>
      <dgm:spPr/>
    </dgm:pt>
    <dgm:pt modelId="{9410C9FA-ADCD-49DC-9AEE-20841C76C734}" type="pres">
      <dgm:prSet presAssocID="{14A32B2C-18E0-4627-9A81-F989CA6EB4BD}" presName="vertThree" presStyleCnt="0"/>
      <dgm:spPr/>
    </dgm:pt>
    <dgm:pt modelId="{0C58C754-582F-4100-9934-B4736801FD72}" type="pres">
      <dgm:prSet presAssocID="{14A32B2C-18E0-4627-9A81-F989CA6EB4BD}" presName="txThree" presStyleLbl="node3" presStyleIdx="2" presStyleCnt="1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E99583E8-6113-4EDA-ADC9-6771AF71B4CE}" type="pres">
      <dgm:prSet presAssocID="{14A32B2C-18E0-4627-9A81-F989CA6EB4BD}" presName="horzThree" presStyleCnt="0"/>
      <dgm:spPr/>
    </dgm:pt>
    <dgm:pt modelId="{12C69DE2-9081-4EA7-980E-03D12B515C64}" type="pres">
      <dgm:prSet presAssocID="{5522F872-E6E1-4A74-B933-E65DE47495C6}" presName="sibSpaceThree" presStyleCnt="0"/>
      <dgm:spPr/>
    </dgm:pt>
    <dgm:pt modelId="{B7EC6D3A-EBCE-4E81-A97A-D9EE3928BD9C}" type="pres">
      <dgm:prSet presAssocID="{5317E577-6C50-4B33-AAA2-6732BF5193B7}" presName="vertThree" presStyleCnt="0"/>
      <dgm:spPr/>
    </dgm:pt>
    <dgm:pt modelId="{790050B3-021E-4192-99F1-1309C2FB1813}" type="pres">
      <dgm:prSet presAssocID="{5317E577-6C50-4B33-AAA2-6732BF5193B7}" presName="txThree" presStyleLbl="node3" presStyleIdx="3" presStyleCnt="1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67CC86F1-628A-4F61-83D0-28AA9532E92C}" type="pres">
      <dgm:prSet presAssocID="{5317E577-6C50-4B33-AAA2-6732BF5193B7}" presName="horzThree" presStyleCnt="0"/>
      <dgm:spPr/>
    </dgm:pt>
    <dgm:pt modelId="{DBED0058-9BB6-4E4A-8783-1857B4B4B6E0}" type="pres">
      <dgm:prSet presAssocID="{7821E21D-FB8C-4B09-B1EC-BF6022759C3F}" presName="sibSpaceTwo" presStyleCnt="0"/>
      <dgm:spPr/>
    </dgm:pt>
    <dgm:pt modelId="{E068A842-93EF-42EF-B552-B3D081B98669}" type="pres">
      <dgm:prSet presAssocID="{2DA3A279-999F-4FFC-A54E-30817EB571CA}" presName="vertTwo" presStyleCnt="0"/>
      <dgm:spPr/>
    </dgm:pt>
    <dgm:pt modelId="{FA8A803C-AAAB-43A3-A864-54570A86D2AA}" type="pres">
      <dgm:prSet presAssocID="{2DA3A279-999F-4FFC-A54E-30817EB571CA}" presName="txTwo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364BB46C-4D34-4AB9-A331-D565876FC345}" type="pres">
      <dgm:prSet presAssocID="{2DA3A279-999F-4FFC-A54E-30817EB571CA}" presName="parTransTwo" presStyleCnt="0"/>
      <dgm:spPr/>
    </dgm:pt>
    <dgm:pt modelId="{1AFB928E-1B7B-4DBD-917C-593836EC85CE}" type="pres">
      <dgm:prSet presAssocID="{2DA3A279-999F-4FFC-A54E-30817EB571CA}" presName="horzTwo" presStyleCnt="0"/>
      <dgm:spPr/>
    </dgm:pt>
    <dgm:pt modelId="{7566278A-81F0-4411-9B42-0427F9626814}" type="pres">
      <dgm:prSet presAssocID="{6584C57F-F531-40AF-BF7D-0A394737D9E5}" presName="vertThree" presStyleCnt="0"/>
      <dgm:spPr/>
    </dgm:pt>
    <dgm:pt modelId="{F7F1B335-5EA7-40CD-8BBE-D9444442E778}" type="pres">
      <dgm:prSet presAssocID="{6584C57F-F531-40AF-BF7D-0A394737D9E5}" presName="txThree" presStyleLbl="node3" presStyleIdx="4" presStyleCnt="1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7FD0B040-10F0-4A6D-BC58-078369EF3B36}" type="pres">
      <dgm:prSet presAssocID="{6584C57F-F531-40AF-BF7D-0A394737D9E5}" presName="horzThree" presStyleCnt="0"/>
      <dgm:spPr/>
    </dgm:pt>
    <dgm:pt modelId="{059BE6AF-23C6-409F-AF1B-6921A8384F02}" type="pres">
      <dgm:prSet presAssocID="{67C7D30E-32E9-42FA-B552-214EB59B70AE}" presName="sibSpaceThree" presStyleCnt="0"/>
      <dgm:spPr/>
    </dgm:pt>
    <dgm:pt modelId="{615F22EE-8AC4-452A-94E1-B1C0EF701AC0}" type="pres">
      <dgm:prSet presAssocID="{D97B495F-3EB6-4A5D-A3B0-50B8F3F0BB50}" presName="vertThree" presStyleCnt="0"/>
      <dgm:spPr/>
    </dgm:pt>
    <dgm:pt modelId="{6C472AED-6520-40B2-AFF8-2E09A9952D79}" type="pres">
      <dgm:prSet presAssocID="{D97B495F-3EB6-4A5D-A3B0-50B8F3F0BB50}" presName="txThree" presStyleLbl="node3" presStyleIdx="5" presStyleCnt="1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0C0AA102-EC5B-4DF0-9053-CB3678AF85CB}" type="pres">
      <dgm:prSet presAssocID="{D97B495F-3EB6-4A5D-A3B0-50B8F3F0BB50}" presName="horzThree" presStyleCnt="0"/>
      <dgm:spPr/>
    </dgm:pt>
    <dgm:pt modelId="{9FC43EFD-6CEC-49C4-A099-5CB75C63D226}" type="pres">
      <dgm:prSet presAssocID="{CE09B53C-2E31-4695-970D-5AA87050C9F3}" presName="sibSpaceTwo" presStyleCnt="0"/>
      <dgm:spPr/>
    </dgm:pt>
    <dgm:pt modelId="{899F864A-E7BA-4474-A390-5064CB87C0C4}" type="pres">
      <dgm:prSet presAssocID="{B5869C4C-E3F4-4AD6-B1D2-E0BF9849E30E}" presName="vertTwo" presStyleCnt="0"/>
      <dgm:spPr/>
    </dgm:pt>
    <dgm:pt modelId="{55EAF7F4-2009-477B-B985-488632BE8C5B}" type="pres">
      <dgm:prSet presAssocID="{B5869C4C-E3F4-4AD6-B1D2-E0BF9849E30E}" presName="txTwo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13A535A2-FA20-4D57-8B8F-135C78A8EEF1}" type="pres">
      <dgm:prSet presAssocID="{B5869C4C-E3F4-4AD6-B1D2-E0BF9849E30E}" presName="parTransTwo" presStyleCnt="0"/>
      <dgm:spPr/>
    </dgm:pt>
    <dgm:pt modelId="{E118FCE9-C7DB-4858-B707-5D1873C19603}" type="pres">
      <dgm:prSet presAssocID="{B5869C4C-E3F4-4AD6-B1D2-E0BF9849E30E}" presName="horzTwo" presStyleCnt="0"/>
      <dgm:spPr/>
    </dgm:pt>
    <dgm:pt modelId="{FE8B01F2-A04C-4644-83E8-D215A71B3E74}" type="pres">
      <dgm:prSet presAssocID="{567B9521-408A-40B5-8BCC-CF334E7D4862}" presName="vertThree" presStyleCnt="0"/>
      <dgm:spPr/>
    </dgm:pt>
    <dgm:pt modelId="{4FAE5B65-B741-4B32-AB58-D79E1707117F}" type="pres">
      <dgm:prSet presAssocID="{567B9521-408A-40B5-8BCC-CF334E7D4862}" presName="txThree" presStyleLbl="node3" presStyleIdx="6" presStyleCnt="1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CECFA169-6AD5-4193-9B1F-A22594D49B38}" type="pres">
      <dgm:prSet presAssocID="{567B9521-408A-40B5-8BCC-CF334E7D4862}" presName="horzThree" presStyleCnt="0"/>
      <dgm:spPr/>
    </dgm:pt>
    <dgm:pt modelId="{71041CA6-A782-44A7-8FEE-41B1412C5051}" type="pres">
      <dgm:prSet presAssocID="{A4562519-D190-4009-9063-11282289A712}" presName="sibSpaceThree" presStyleCnt="0"/>
      <dgm:spPr/>
    </dgm:pt>
    <dgm:pt modelId="{E54AC5C2-5097-4841-9749-899EDDDA36AB}" type="pres">
      <dgm:prSet presAssocID="{06F713AD-E716-4793-983B-420167F5D8EA}" presName="vertThree" presStyleCnt="0"/>
      <dgm:spPr/>
    </dgm:pt>
    <dgm:pt modelId="{B99B0D4F-985E-42A5-8807-F6FD3C0DF566}" type="pres">
      <dgm:prSet presAssocID="{06F713AD-E716-4793-983B-420167F5D8EA}" presName="txThree" presStyleLbl="node3" presStyleIdx="7" presStyleCnt="1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FF61008E-777B-43D8-8524-49DC27E37B42}" type="pres">
      <dgm:prSet presAssocID="{06F713AD-E716-4793-983B-420167F5D8EA}" presName="horzThree" presStyleCnt="0"/>
      <dgm:spPr/>
    </dgm:pt>
    <dgm:pt modelId="{E72295BD-463F-4CEF-8683-5184BB5E0424}" type="pres">
      <dgm:prSet presAssocID="{9B7DAD6C-ED96-4C06-A098-EB2FA32FF271}" presName="sibSpaceTwo" presStyleCnt="0"/>
      <dgm:spPr/>
    </dgm:pt>
    <dgm:pt modelId="{B615C86E-E70A-4CAC-9B29-71224536EFA3}" type="pres">
      <dgm:prSet presAssocID="{0D6483C4-DB5E-4590-933B-4A94087ABE83}" presName="vertTwo" presStyleCnt="0"/>
      <dgm:spPr/>
    </dgm:pt>
    <dgm:pt modelId="{D0B0A1B8-EE67-495E-83F0-8C50899D5FC4}" type="pres">
      <dgm:prSet presAssocID="{0D6483C4-DB5E-4590-933B-4A94087ABE83}" presName="txTwo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3D014F84-CAED-4849-947C-C8482B4DE1C6}" type="pres">
      <dgm:prSet presAssocID="{0D6483C4-DB5E-4590-933B-4A94087ABE83}" presName="parTransTwo" presStyleCnt="0"/>
      <dgm:spPr/>
    </dgm:pt>
    <dgm:pt modelId="{D86C4E4F-D827-4D07-BE5C-C58072D40A8D}" type="pres">
      <dgm:prSet presAssocID="{0D6483C4-DB5E-4590-933B-4A94087ABE83}" presName="horzTwo" presStyleCnt="0"/>
      <dgm:spPr/>
    </dgm:pt>
    <dgm:pt modelId="{8D44DAAE-BAC7-49A8-BF73-0C0948CEC2E2}" type="pres">
      <dgm:prSet presAssocID="{568B6F8B-CBBA-4D7D-9DF8-9FA1D3FAFCBD}" presName="vertThree" presStyleCnt="0"/>
      <dgm:spPr/>
    </dgm:pt>
    <dgm:pt modelId="{13C2803A-7F01-4221-88C5-478EF59A3E23}" type="pres">
      <dgm:prSet presAssocID="{568B6F8B-CBBA-4D7D-9DF8-9FA1D3FAFCBD}" presName="txThree" presStyleLbl="node3" presStyleIdx="8" presStyleCnt="1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0ABDEFC4-92E0-4FA2-947E-38FBCAC4A3C3}" type="pres">
      <dgm:prSet presAssocID="{568B6F8B-CBBA-4D7D-9DF8-9FA1D3FAFCBD}" presName="horzThree" presStyleCnt="0"/>
      <dgm:spPr/>
    </dgm:pt>
    <dgm:pt modelId="{92F698B3-A8AF-4EB5-9FD7-5404812FBE79}" type="pres">
      <dgm:prSet presAssocID="{17E542D4-6638-4C76-B625-60FC543E5C25}" presName="sibSpaceThree" presStyleCnt="0"/>
      <dgm:spPr/>
    </dgm:pt>
    <dgm:pt modelId="{91134AEB-6302-4547-9851-5C072B7AB81F}" type="pres">
      <dgm:prSet presAssocID="{DFE9082F-7015-4333-ADA5-F78128F05C92}" presName="vertThree" presStyleCnt="0"/>
      <dgm:spPr/>
    </dgm:pt>
    <dgm:pt modelId="{E198544E-BBFC-4A9D-A2F0-B988F3576CF3}" type="pres">
      <dgm:prSet presAssocID="{DFE9082F-7015-4333-ADA5-F78128F05C92}" presName="txThree" presStyleLbl="node3" presStyleIdx="9" presStyleCnt="1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152AF2E5-893D-49AF-9AA3-3E1C469794AB}" type="pres">
      <dgm:prSet presAssocID="{DFE9082F-7015-4333-ADA5-F78128F05C92}" presName="horzThree" presStyleCnt="0"/>
      <dgm:spPr/>
    </dgm:pt>
    <dgm:pt modelId="{45F888C9-6AF3-40E7-91D7-58DC981A4CC9}" type="pres">
      <dgm:prSet presAssocID="{161A87B8-8E3E-448E-B6BC-C430DF1F744D}" presName="sibSpaceThree" presStyleCnt="0"/>
      <dgm:spPr/>
    </dgm:pt>
    <dgm:pt modelId="{47AD2165-2E87-415F-AC76-E357398A20F5}" type="pres">
      <dgm:prSet presAssocID="{32EE9A29-5B08-4634-9DF2-6AD9869B7FEA}" presName="vertThree" presStyleCnt="0"/>
      <dgm:spPr/>
    </dgm:pt>
    <dgm:pt modelId="{7EE24477-3EEC-4C1A-8CF8-0068A3BFF084}" type="pres">
      <dgm:prSet presAssocID="{32EE9A29-5B08-4634-9DF2-6AD9869B7FEA}" presName="txThree" presStyleLbl="node3" presStyleIdx="10" presStyleCnt="1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40D030BB-6928-481F-9337-3013239BF2DE}" type="pres">
      <dgm:prSet presAssocID="{32EE9A29-5B08-4634-9DF2-6AD9869B7FEA}" presName="horzThree" presStyleCnt="0"/>
      <dgm:spPr/>
    </dgm:pt>
    <dgm:pt modelId="{12746C22-EB1C-4946-95AF-C6492739BBB3}" type="pres">
      <dgm:prSet presAssocID="{1887E54C-DE94-4223-87BB-03D31F9238D8}" presName="sibSpaceThree" presStyleCnt="0"/>
      <dgm:spPr/>
    </dgm:pt>
    <dgm:pt modelId="{21C6D751-ADE6-4DC4-80DC-C2462010547B}" type="pres">
      <dgm:prSet presAssocID="{6C6204F7-E216-4EEF-867F-5BC58B195AEE}" presName="vertThree" presStyleCnt="0"/>
      <dgm:spPr/>
    </dgm:pt>
    <dgm:pt modelId="{CBAC50B5-B7D8-45E0-8591-9D45950AE462}" type="pres">
      <dgm:prSet presAssocID="{6C6204F7-E216-4EEF-867F-5BC58B195AEE}" presName="txThree" presStyleLbl="node3" presStyleIdx="11" presStyleCnt="1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EC1D565C-40B0-49F7-A532-9075CBABA8F1}" type="pres">
      <dgm:prSet presAssocID="{6C6204F7-E216-4EEF-867F-5BC58B195AEE}" presName="horzThree" presStyleCnt="0"/>
      <dgm:spPr/>
    </dgm:pt>
    <dgm:pt modelId="{A56E0CB2-E1B6-4028-91BB-297E7418EC8E}" type="pres">
      <dgm:prSet presAssocID="{7B5A9414-AB94-4652-91CA-19B43B14E8ED}" presName="sibSpaceTwo" presStyleCnt="0"/>
      <dgm:spPr/>
    </dgm:pt>
    <dgm:pt modelId="{25A30905-E287-4A28-A9A9-C94FBF104BCB}" type="pres">
      <dgm:prSet presAssocID="{B4418BAB-9150-454C-915B-6691A5BB7FEB}" presName="vertTwo" presStyleCnt="0"/>
      <dgm:spPr/>
    </dgm:pt>
    <dgm:pt modelId="{8EBA1EDA-7AD8-46F8-952B-FFCD4FD82F93}" type="pres">
      <dgm:prSet presAssocID="{B4418BAB-9150-454C-915B-6691A5BB7FEB}" presName="txTwo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2018AB55-F31C-454B-8DB9-7F551B80C02B}" type="pres">
      <dgm:prSet presAssocID="{B4418BAB-9150-454C-915B-6691A5BB7FEB}" presName="parTransTwo" presStyleCnt="0"/>
      <dgm:spPr/>
    </dgm:pt>
    <dgm:pt modelId="{273266B9-1BF7-47A7-BF02-5102C88594CB}" type="pres">
      <dgm:prSet presAssocID="{B4418BAB-9150-454C-915B-6691A5BB7FEB}" presName="horzTwo" presStyleCnt="0"/>
      <dgm:spPr/>
    </dgm:pt>
    <dgm:pt modelId="{B5354EEF-A513-42A8-A42E-476F91BF42E4}" type="pres">
      <dgm:prSet presAssocID="{549087D6-B827-493C-AF61-FD2616E8E90C}" presName="vertThree" presStyleCnt="0"/>
      <dgm:spPr/>
    </dgm:pt>
    <dgm:pt modelId="{C1400F35-B5FC-4C18-9BF3-4FE053C889CB}" type="pres">
      <dgm:prSet presAssocID="{549087D6-B827-493C-AF61-FD2616E8E90C}" presName="txThree" presStyleLbl="node3" presStyleIdx="12" presStyleCnt="1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12DEB36E-5A8A-4197-BF8B-174D9001DFE4}" type="pres">
      <dgm:prSet presAssocID="{549087D6-B827-493C-AF61-FD2616E8E90C}" presName="horzThree" presStyleCnt="0"/>
      <dgm:spPr/>
    </dgm:pt>
    <dgm:pt modelId="{9EA04AB7-A8CB-4FAB-86BB-7B01989DD67F}" type="pres">
      <dgm:prSet presAssocID="{A9B5445F-D4AD-40A6-88CF-7BC5DD5B0CA6}" presName="sibSpaceThree" presStyleCnt="0"/>
      <dgm:spPr/>
    </dgm:pt>
    <dgm:pt modelId="{1DB253C9-6B13-4860-A4E3-06DE2EF395C4}" type="pres">
      <dgm:prSet presAssocID="{E8C55E41-F0E9-4BD5-8C9F-03659221A781}" presName="vertThree" presStyleCnt="0"/>
      <dgm:spPr/>
    </dgm:pt>
    <dgm:pt modelId="{09F84A9F-15A8-4690-8075-F73D22901C79}" type="pres">
      <dgm:prSet presAssocID="{E8C55E41-F0E9-4BD5-8C9F-03659221A781}" presName="txThree" presStyleLbl="node3" presStyleIdx="13" presStyleCnt="1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516D2498-CAE9-43CC-BAEE-545F32B6A67E}" type="pres">
      <dgm:prSet presAssocID="{E8C55E41-F0E9-4BD5-8C9F-03659221A781}" presName="horzThree" presStyleCnt="0"/>
      <dgm:spPr/>
    </dgm:pt>
    <dgm:pt modelId="{D98D48B7-CC35-4727-90B1-3CD1CFD4514F}" type="pres">
      <dgm:prSet presAssocID="{DDD834BF-3C5D-495C-B421-0A94781072AB}" presName="sibSpaceThree" presStyleCnt="0"/>
      <dgm:spPr/>
    </dgm:pt>
    <dgm:pt modelId="{C6472331-4278-4B27-9626-8DB0DCE6CC68}" type="pres">
      <dgm:prSet presAssocID="{3BA1A8D2-88A7-4BE7-8914-7847CBFE3205}" presName="vertThree" presStyleCnt="0"/>
      <dgm:spPr/>
    </dgm:pt>
    <dgm:pt modelId="{41CC4353-7BD2-4546-8FA9-A9DFF3B9C6E3}" type="pres">
      <dgm:prSet presAssocID="{3BA1A8D2-88A7-4BE7-8914-7847CBFE3205}" presName="txThree" presStyleLbl="node3" presStyleIdx="14" presStyleCnt="1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81605B64-D8C3-4983-B59F-23A76A4CEBB2}" type="pres">
      <dgm:prSet presAssocID="{3BA1A8D2-88A7-4BE7-8914-7847CBFE3205}" presName="horzThree" presStyleCnt="0"/>
      <dgm:spPr/>
    </dgm:pt>
    <dgm:pt modelId="{4FE58803-7266-4EA4-B8A2-FFB99EC9F8E7}" type="pres">
      <dgm:prSet presAssocID="{AD587623-2E2E-4F3A-B6F5-7227F5FB35B7}" presName="sibSpaceThree" presStyleCnt="0"/>
      <dgm:spPr/>
    </dgm:pt>
    <dgm:pt modelId="{B8F95CDF-9BFA-475B-AF53-AE6552C76F22}" type="pres">
      <dgm:prSet presAssocID="{CC6B3823-8B98-4D3C-B537-F0C5390130DF}" presName="vertThree" presStyleCnt="0"/>
      <dgm:spPr/>
    </dgm:pt>
    <dgm:pt modelId="{46E6B5A7-6367-4578-AA5C-7821C752B81A}" type="pres">
      <dgm:prSet presAssocID="{CC6B3823-8B98-4D3C-B537-F0C5390130DF}" presName="txThree" presStyleLbl="node3" presStyleIdx="15" presStyleCnt="1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415EBEAB-58A5-4622-8C55-9A2C0E37E0DB}" type="pres">
      <dgm:prSet presAssocID="{CC6B3823-8B98-4D3C-B537-F0C5390130DF}" presName="horzThree" presStyleCnt="0"/>
      <dgm:spPr/>
    </dgm:pt>
    <dgm:pt modelId="{874A63DB-0986-4F0C-9F62-79DCC3F60027}" type="pres">
      <dgm:prSet presAssocID="{EB2C1999-441E-4CB9-890F-5A013B5C335F}" presName="sibSpaceTwo" presStyleCnt="0"/>
      <dgm:spPr/>
    </dgm:pt>
    <dgm:pt modelId="{52DBB006-6EFC-4F17-8A19-DB29D9A17922}" type="pres">
      <dgm:prSet presAssocID="{677D6811-4D04-4D6E-BB47-70759B1282BB}" presName="vertTwo" presStyleCnt="0"/>
      <dgm:spPr/>
    </dgm:pt>
    <dgm:pt modelId="{90AAB391-F99A-496A-BE8F-85FAECDB65FE}" type="pres">
      <dgm:prSet presAssocID="{677D6811-4D04-4D6E-BB47-70759B1282BB}" presName="txTwo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4E9C2A97-73E9-4148-A32A-BD93C26326CD}" type="pres">
      <dgm:prSet presAssocID="{677D6811-4D04-4D6E-BB47-70759B1282BB}" presName="parTransTwo" presStyleCnt="0"/>
      <dgm:spPr/>
    </dgm:pt>
    <dgm:pt modelId="{BDF47031-6A41-4D00-88C1-A7BF4A2B36CB}" type="pres">
      <dgm:prSet presAssocID="{677D6811-4D04-4D6E-BB47-70759B1282BB}" presName="horzTwo" presStyleCnt="0"/>
      <dgm:spPr/>
    </dgm:pt>
    <dgm:pt modelId="{2031A188-919C-4ED8-A2BE-5A48E5F264FB}" type="pres">
      <dgm:prSet presAssocID="{8EA410B6-4693-4E2D-8586-E505CE2CAC19}" presName="vertThree" presStyleCnt="0"/>
      <dgm:spPr/>
    </dgm:pt>
    <dgm:pt modelId="{F49BBA4B-B181-4898-8647-B1C1FA4BCFED}" type="pres">
      <dgm:prSet presAssocID="{8EA410B6-4693-4E2D-8586-E505CE2CAC19}" presName="txThree" presStyleLbl="node3" presStyleIdx="16" presStyleCnt="1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38439171-D92D-4162-850E-9898D5698445}" type="pres">
      <dgm:prSet presAssocID="{8EA410B6-4693-4E2D-8586-E505CE2CAC19}" presName="horzThree" presStyleCnt="0"/>
      <dgm:spPr/>
    </dgm:pt>
    <dgm:pt modelId="{5C2C5494-6E22-44C7-A290-1CA380297454}" type="pres">
      <dgm:prSet presAssocID="{F6006A46-D582-44DA-8F99-1D3C0063E4B8}" presName="sibSpaceThree" presStyleCnt="0"/>
      <dgm:spPr/>
    </dgm:pt>
    <dgm:pt modelId="{B472514D-1BA2-42E7-A2D6-7A8610464B6C}" type="pres">
      <dgm:prSet presAssocID="{C4F09B58-698A-4B0D-B11D-7947CFB98098}" presName="vertThree" presStyleCnt="0"/>
      <dgm:spPr/>
    </dgm:pt>
    <dgm:pt modelId="{7C0FAEEF-4590-400C-9D3A-AF817876540E}" type="pres">
      <dgm:prSet presAssocID="{C4F09B58-698A-4B0D-B11D-7947CFB98098}" presName="txThree" presStyleLbl="node3" presStyleIdx="17" presStyleCnt="1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88154C8B-17DD-4A12-87AE-FBEE319D6A12}" type="pres">
      <dgm:prSet presAssocID="{C4F09B58-698A-4B0D-B11D-7947CFB98098}" presName="horzThree" presStyleCnt="0"/>
      <dgm:spPr/>
    </dgm:pt>
    <dgm:pt modelId="{4406ACEB-5BCD-4AEC-9FD8-3E3BC6861FD8}" type="pres">
      <dgm:prSet presAssocID="{3705A06C-BD83-449F-8459-3A2A9A523159}" presName="sibSpaceThree" presStyleCnt="0"/>
      <dgm:spPr/>
    </dgm:pt>
    <dgm:pt modelId="{9F1564D5-A8FE-42EB-B1B5-17E58E4FC896}" type="pres">
      <dgm:prSet presAssocID="{4436171B-8813-400C-B220-E400CA4B24BF}" presName="vertThree" presStyleCnt="0"/>
      <dgm:spPr/>
    </dgm:pt>
    <dgm:pt modelId="{5921B99D-B1A7-4324-849A-FE0EE21B171F}" type="pres">
      <dgm:prSet presAssocID="{4436171B-8813-400C-B220-E400CA4B24BF}" presName="txThree" presStyleLbl="node3" presStyleIdx="18" presStyleCnt="19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23281B79-DE4D-44DC-A3A9-5B52E10C405D}" type="pres">
      <dgm:prSet presAssocID="{4436171B-8813-400C-B220-E400CA4B24BF}" presName="horzThree" presStyleCnt="0"/>
      <dgm:spPr/>
    </dgm:pt>
  </dgm:ptLst>
  <dgm:cxnLst>
    <dgm:cxn modelId="{E4BBF4D0-F2E2-4F83-A6F2-F3DDCB4EFB51}" type="presOf" srcId="{97106250-3EF1-401D-B06E-1A85CAB0385E}" destId="{A2B21CF0-87E7-4EAF-B268-37571503BDB3}" srcOrd="0" destOrd="0" presId="urn:microsoft.com/office/officeart/2005/8/layout/hierarchy4"/>
    <dgm:cxn modelId="{9A24158D-6B7C-4A03-BB1E-7A4634C0ABA4}" type="presOf" srcId="{B5869C4C-E3F4-4AD6-B1D2-E0BF9849E30E}" destId="{55EAF7F4-2009-477B-B985-488632BE8C5B}" srcOrd="0" destOrd="0" presId="urn:microsoft.com/office/officeart/2005/8/layout/hierarchy4"/>
    <dgm:cxn modelId="{4FEF8524-9250-4360-996B-DE9C1A8E5767}" srcId="{97106250-3EF1-401D-B06E-1A85CAB0385E}" destId="{822323CC-4D1F-4E9A-AA0A-DB08DFEB9E84}" srcOrd="0" destOrd="0" parTransId="{184CEF48-CF18-4A69-9A2F-EDF69C3D78E4}" sibTransId="{7821E21D-FB8C-4B09-B1EC-BF6022759C3F}"/>
    <dgm:cxn modelId="{C01F1995-B5CD-4781-8660-A469CC8E9C72}" type="presOf" srcId="{F2CD722B-3990-4610-9EE7-EEB0BDCE752B}" destId="{60FD562B-0503-4039-8801-79DDA875B8CD}" srcOrd="0" destOrd="0" presId="urn:microsoft.com/office/officeart/2005/8/layout/hierarchy4"/>
    <dgm:cxn modelId="{B499577C-655F-4103-BB29-2B91747E59B8}" srcId="{822323CC-4D1F-4E9A-AA0A-DB08DFEB9E84}" destId="{272C5F67-1748-4A36-BBE3-C1489344EECC}" srcOrd="1" destOrd="0" parTransId="{97011478-61BD-4BA9-A97C-9FA1473229A4}" sibTransId="{3A40F943-9503-40C2-B435-E29B94DA239F}"/>
    <dgm:cxn modelId="{AB496735-C9E1-45DC-BEE2-E1EE3F9B98A4}" srcId="{97106250-3EF1-401D-B06E-1A85CAB0385E}" destId="{B4418BAB-9150-454C-915B-6691A5BB7FEB}" srcOrd="4" destOrd="0" parTransId="{54F4AC70-54F6-4EAC-8538-AF1EC3135E08}" sibTransId="{EB2C1999-441E-4CB9-890F-5A013B5C335F}"/>
    <dgm:cxn modelId="{F7432D78-CFA6-4989-8290-239C8184ED99}" srcId="{677D6811-4D04-4D6E-BB47-70759B1282BB}" destId="{C4F09B58-698A-4B0D-B11D-7947CFB98098}" srcOrd="1" destOrd="0" parTransId="{8A34427A-BFD5-4164-83CD-BAB2B4394A16}" sibTransId="{3705A06C-BD83-449F-8459-3A2A9A523159}"/>
    <dgm:cxn modelId="{38AD64CB-61B5-46B1-94DA-89E0F5FD47E2}" srcId="{97106250-3EF1-401D-B06E-1A85CAB0385E}" destId="{2DA3A279-999F-4FFC-A54E-30817EB571CA}" srcOrd="1" destOrd="0" parTransId="{9D63858A-D242-487F-A7A2-B9A674631B52}" sibTransId="{CE09B53C-2E31-4695-970D-5AA87050C9F3}"/>
    <dgm:cxn modelId="{E1F52DA6-3CC3-434A-9587-349C5A1F51C3}" srcId="{822323CC-4D1F-4E9A-AA0A-DB08DFEB9E84}" destId="{F2CD722B-3990-4610-9EE7-EEB0BDCE752B}" srcOrd="0" destOrd="0" parTransId="{123692ED-695C-4C04-B6E1-2AE6B34FD24C}" sibTransId="{138B7A83-B2CC-4309-84DF-A8E57214BD0D}"/>
    <dgm:cxn modelId="{264D2BDE-3CA6-4A0D-B885-EC985FD3672B}" type="presOf" srcId="{6C6204F7-E216-4EEF-867F-5BC58B195AEE}" destId="{CBAC50B5-B7D8-45E0-8591-9D45950AE462}" srcOrd="0" destOrd="0" presId="urn:microsoft.com/office/officeart/2005/8/layout/hierarchy4"/>
    <dgm:cxn modelId="{D69E95DD-278B-43F0-8428-8B71F7FDE806}" type="presOf" srcId="{C4F09B58-698A-4B0D-B11D-7947CFB98098}" destId="{7C0FAEEF-4590-400C-9D3A-AF817876540E}" srcOrd="0" destOrd="0" presId="urn:microsoft.com/office/officeart/2005/8/layout/hierarchy4"/>
    <dgm:cxn modelId="{F28931F1-B137-40CB-A46C-F2655C3FAE6D}" srcId="{822323CC-4D1F-4E9A-AA0A-DB08DFEB9E84}" destId="{5317E577-6C50-4B33-AAA2-6732BF5193B7}" srcOrd="3" destOrd="0" parTransId="{022F32B7-4940-460D-924E-85D3A9F127B9}" sibTransId="{B2318178-27E7-4102-93C3-F17D833AFBD6}"/>
    <dgm:cxn modelId="{2460D723-BEFA-4DDF-906F-306CC1B09D5A}" type="presOf" srcId="{14A32B2C-18E0-4627-9A81-F989CA6EB4BD}" destId="{0C58C754-582F-4100-9934-B4736801FD72}" srcOrd="0" destOrd="0" presId="urn:microsoft.com/office/officeart/2005/8/layout/hierarchy4"/>
    <dgm:cxn modelId="{F8299C25-DBC9-4EF5-83D6-05D1769FE413}" type="presOf" srcId="{567B9521-408A-40B5-8BCC-CF334E7D4862}" destId="{4FAE5B65-B741-4B32-AB58-D79E1707117F}" srcOrd="0" destOrd="0" presId="urn:microsoft.com/office/officeart/2005/8/layout/hierarchy4"/>
    <dgm:cxn modelId="{C6F09B22-85C7-4BD5-9AB2-2399D6BCF764}" type="presOf" srcId="{568B6F8B-CBBA-4D7D-9DF8-9FA1D3FAFCBD}" destId="{13C2803A-7F01-4221-88C5-478EF59A3E23}" srcOrd="0" destOrd="0" presId="urn:microsoft.com/office/officeart/2005/8/layout/hierarchy4"/>
    <dgm:cxn modelId="{C1CEA491-444F-4A18-8232-85584E5B8129}" type="presOf" srcId="{32EE9A29-5B08-4634-9DF2-6AD9869B7FEA}" destId="{7EE24477-3EEC-4C1A-8CF8-0068A3BFF084}" srcOrd="0" destOrd="0" presId="urn:microsoft.com/office/officeart/2005/8/layout/hierarchy4"/>
    <dgm:cxn modelId="{CA6C1DB9-9C89-4832-9FCA-E04B0DC8460D}" srcId="{677D6811-4D04-4D6E-BB47-70759B1282BB}" destId="{8EA410B6-4693-4E2D-8586-E505CE2CAC19}" srcOrd="0" destOrd="0" parTransId="{C3A80733-32B6-48EE-AA9F-C2B221AA1A90}" sibTransId="{F6006A46-D582-44DA-8F99-1D3C0063E4B8}"/>
    <dgm:cxn modelId="{2E2BCF9B-8945-41A4-B535-92459EC15117}" type="presOf" srcId="{822323CC-4D1F-4E9A-AA0A-DB08DFEB9E84}" destId="{7D2C79C2-578D-4214-86C9-CD31356DC0AC}" srcOrd="0" destOrd="0" presId="urn:microsoft.com/office/officeart/2005/8/layout/hierarchy4"/>
    <dgm:cxn modelId="{337490AE-63D5-40C2-836C-5BC0B1997D18}" srcId="{B4418BAB-9150-454C-915B-6691A5BB7FEB}" destId="{3BA1A8D2-88A7-4BE7-8914-7847CBFE3205}" srcOrd="2" destOrd="0" parTransId="{5F848BCA-20A1-4BBB-9C2D-90371F7FE28C}" sibTransId="{AD587623-2E2E-4F3A-B6F5-7227F5FB35B7}"/>
    <dgm:cxn modelId="{C6339968-B1D8-47F8-BF3F-710060CD8401}" type="presOf" srcId="{549087D6-B827-493C-AF61-FD2616E8E90C}" destId="{C1400F35-B5FC-4C18-9BF3-4FE053C889CB}" srcOrd="0" destOrd="0" presId="urn:microsoft.com/office/officeart/2005/8/layout/hierarchy4"/>
    <dgm:cxn modelId="{532FAE63-41B4-4490-ACD4-37654AA5D70D}" srcId="{1DAC1981-E5EF-4598-AE79-6DB0E5BB6D4F}" destId="{97106250-3EF1-401D-B06E-1A85CAB0385E}" srcOrd="0" destOrd="0" parTransId="{38F35904-5425-41B4-8998-9003C55E798D}" sibTransId="{910C23B6-164E-4580-80DC-14B327BF3FA4}"/>
    <dgm:cxn modelId="{1C2CCB2A-91EE-4CDE-B5F3-2D9249F62F45}" type="presOf" srcId="{4436171B-8813-400C-B220-E400CA4B24BF}" destId="{5921B99D-B1A7-4324-849A-FE0EE21B171F}" srcOrd="0" destOrd="0" presId="urn:microsoft.com/office/officeart/2005/8/layout/hierarchy4"/>
    <dgm:cxn modelId="{8880AA5A-6754-43D3-AC09-ACB213B04A9A}" type="presOf" srcId="{0D6483C4-DB5E-4590-933B-4A94087ABE83}" destId="{D0B0A1B8-EE67-495E-83F0-8C50899D5FC4}" srcOrd="0" destOrd="0" presId="urn:microsoft.com/office/officeart/2005/8/layout/hierarchy4"/>
    <dgm:cxn modelId="{D8F75599-8206-4024-9AC3-5C5B70E0615B}" srcId="{822323CC-4D1F-4E9A-AA0A-DB08DFEB9E84}" destId="{14A32B2C-18E0-4627-9A81-F989CA6EB4BD}" srcOrd="2" destOrd="0" parTransId="{9FA404BC-4C8B-4FAC-A622-50E5EAE18622}" sibTransId="{5522F872-E6E1-4A74-B933-E65DE47495C6}"/>
    <dgm:cxn modelId="{8F106D51-E23B-40BA-A029-681C8206F9A3}" type="presOf" srcId="{6584C57F-F531-40AF-BF7D-0A394737D9E5}" destId="{F7F1B335-5EA7-40CD-8BBE-D9444442E778}" srcOrd="0" destOrd="0" presId="urn:microsoft.com/office/officeart/2005/8/layout/hierarchy4"/>
    <dgm:cxn modelId="{3597C238-94AA-42EA-AA2A-40BDF5C0515B}" type="presOf" srcId="{1DAC1981-E5EF-4598-AE79-6DB0E5BB6D4F}" destId="{EA4DD998-2CB8-4A8C-A27B-6C2CEE24E9DE}" srcOrd="0" destOrd="0" presId="urn:microsoft.com/office/officeart/2005/8/layout/hierarchy4"/>
    <dgm:cxn modelId="{26153617-6153-4751-BCA2-71F5818C443C}" srcId="{0D6483C4-DB5E-4590-933B-4A94087ABE83}" destId="{DFE9082F-7015-4333-ADA5-F78128F05C92}" srcOrd="1" destOrd="0" parTransId="{AFA92AC7-B443-466D-B444-D38E37A36C87}" sibTransId="{161A87B8-8E3E-448E-B6BC-C430DF1F744D}"/>
    <dgm:cxn modelId="{C0470D7F-A3A4-4E89-BAE8-147BB34285A3}" srcId="{0D6483C4-DB5E-4590-933B-4A94087ABE83}" destId="{32EE9A29-5B08-4634-9DF2-6AD9869B7FEA}" srcOrd="2" destOrd="0" parTransId="{B2DF3A66-2250-4540-8E31-0B27F8234F66}" sibTransId="{1887E54C-DE94-4223-87BB-03D31F9238D8}"/>
    <dgm:cxn modelId="{5F4FD67B-C36D-4321-A0B8-089F04554424}" srcId="{2DA3A279-999F-4FFC-A54E-30817EB571CA}" destId="{D97B495F-3EB6-4A5D-A3B0-50B8F3F0BB50}" srcOrd="1" destOrd="0" parTransId="{AC9EF1E7-2021-4EA3-9456-E677BB8BEB5E}" sibTransId="{0BF7203A-51B3-4A83-BBE9-C64E97A1F672}"/>
    <dgm:cxn modelId="{437B34D0-47A3-482F-B382-6D84C0B54FFD}" srcId="{B4418BAB-9150-454C-915B-6691A5BB7FEB}" destId="{549087D6-B827-493C-AF61-FD2616E8E90C}" srcOrd="0" destOrd="0" parTransId="{71FE7B32-F8CC-4443-BB9F-1E0869A20E16}" sibTransId="{A9B5445F-D4AD-40A6-88CF-7BC5DD5B0CA6}"/>
    <dgm:cxn modelId="{3C2AAE70-A660-4D6C-9F26-CD0B01DA9B10}" srcId="{0D6483C4-DB5E-4590-933B-4A94087ABE83}" destId="{568B6F8B-CBBA-4D7D-9DF8-9FA1D3FAFCBD}" srcOrd="0" destOrd="0" parTransId="{6CD7B118-06D0-49CD-A5ED-66C4A4503A30}" sibTransId="{17E542D4-6638-4C76-B625-60FC543E5C25}"/>
    <dgm:cxn modelId="{ACC77B4E-F7C7-4555-B1F0-F9C88E554C95}" type="presOf" srcId="{E8C55E41-F0E9-4BD5-8C9F-03659221A781}" destId="{09F84A9F-15A8-4690-8075-F73D22901C79}" srcOrd="0" destOrd="0" presId="urn:microsoft.com/office/officeart/2005/8/layout/hierarchy4"/>
    <dgm:cxn modelId="{A78FCC8E-54ED-41AF-81D4-A3F8F6D35B8B}" type="presOf" srcId="{D97B495F-3EB6-4A5D-A3B0-50B8F3F0BB50}" destId="{6C472AED-6520-40B2-AFF8-2E09A9952D79}" srcOrd="0" destOrd="0" presId="urn:microsoft.com/office/officeart/2005/8/layout/hierarchy4"/>
    <dgm:cxn modelId="{65CB6872-714B-4317-B065-B19649A2CE65}" srcId="{B4418BAB-9150-454C-915B-6691A5BB7FEB}" destId="{E8C55E41-F0E9-4BD5-8C9F-03659221A781}" srcOrd="1" destOrd="0" parTransId="{5694F8F8-DF35-49EE-9BB6-5A5E207093F4}" sibTransId="{DDD834BF-3C5D-495C-B421-0A94781072AB}"/>
    <dgm:cxn modelId="{1511F445-F1DB-43AC-B147-EA7A57C19A84}" srcId="{B5869C4C-E3F4-4AD6-B1D2-E0BF9849E30E}" destId="{567B9521-408A-40B5-8BCC-CF334E7D4862}" srcOrd="0" destOrd="0" parTransId="{D0D0EFA8-4771-4885-9597-B611E42B04EC}" sibTransId="{A4562519-D190-4009-9063-11282289A712}"/>
    <dgm:cxn modelId="{CFE5772B-5B98-499E-9F41-DFCA8022437A}" srcId="{B5869C4C-E3F4-4AD6-B1D2-E0BF9849E30E}" destId="{06F713AD-E716-4793-983B-420167F5D8EA}" srcOrd="1" destOrd="0" parTransId="{F235B04A-3DE2-4173-B1AC-30B653D4D185}" sibTransId="{BC04DD4E-23AE-4015-AFBC-B6D6F2DDE2AA}"/>
    <dgm:cxn modelId="{558CF68C-8A72-489D-9323-A2C4F1552CD6}" type="presOf" srcId="{DFE9082F-7015-4333-ADA5-F78128F05C92}" destId="{E198544E-BBFC-4A9D-A2F0-B988F3576CF3}" srcOrd="0" destOrd="0" presId="urn:microsoft.com/office/officeart/2005/8/layout/hierarchy4"/>
    <dgm:cxn modelId="{7240AC43-23FC-4D3E-B643-143E77FD46C5}" srcId="{2DA3A279-999F-4FFC-A54E-30817EB571CA}" destId="{6584C57F-F531-40AF-BF7D-0A394737D9E5}" srcOrd="0" destOrd="0" parTransId="{67689467-D16F-40D2-8EB4-0CAF8A54DDE3}" sibTransId="{67C7D30E-32E9-42FA-B552-214EB59B70AE}"/>
    <dgm:cxn modelId="{83A16AAF-2BA2-4824-8583-90BF1C069C15}" srcId="{0D6483C4-DB5E-4590-933B-4A94087ABE83}" destId="{6C6204F7-E216-4EEF-867F-5BC58B195AEE}" srcOrd="3" destOrd="0" parTransId="{38C5858C-785B-4DB9-965B-8D1F3EE9A45D}" sibTransId="{BC887F9B-C290-4792-9B00-4166099D7976}"/>
    <dgm:cxn modelId="{20025AA0-4B7F-42DD-9FD0-A1D53BED261C}" srcId="{B4418BAB-9150-454C-915B-6691A5BB7FEB}" destId="{CC6B3823-8B98-4D3C-B537-F0C5390130DF}" srcOrd="3" destOrd="0" parTransId="{117EDA84-BC17-43EB-939B-255AB55D134B}" sibTransId="{B91E6C4B-E084-4D0D-BBBB-AB97664483FE}"/>
    <dgm:cxn modelId="{C70278C1-DCE3-4A4C-8EE0-9F0D8F6F571F}" type="presOf" srcId="{5317E577-6C50-4B33-AAA2-6732BF5193B7}" destId="{790050B3-021E-4192-99F1-1309C2FB1813}" srcOrd="0" destOrd="0" presId="urn:microsoft.com/office/officeart/2005/8/layout/hierarchy4"/>
    <dgm:cxn modelId="{FD1BF191-DA57-430A-BB59-D710A1F4BA76}" srcId="{97106250-3EF1-401D-B06E-1A85CAB0385E}" destId="{677D6811-4D04-4D6E-BB47-70759B1282BB}" srcOrd="5" destOrd="0" parTransId="{3D9B5983-4990-43AE-825F-B00A64054C0A}" sibTransId="{D5DA6C07-A3CF-4550-B2E2-56A2764EDFC7}"/>
    <dgm:cxn modelId="{592E0775-E7C5-4596-8DC4-66088424D40C}" srcId="{677D6811-4D04-4D6E-BB47-70759B1282BB}" destId="{4436171B-8813-400C-B220-E400CA4B24BF}" srcOrd="2" destOrd="0" parTransId="{73F67388-7D84-4488-97ED-971D9C014C0D}" sibTransId="{33947D72-5F78-4A1D-9CCE-5C70E8FE6409}"/>
    <dgm:cxn modelId="{DE29F1EA-BC8D-482A-AC60-0E10D64EE0EE}" srcId="{97106250-3EF1-401D-B06E-1A85CAB0385E}" destId="{B5869C4C-E3F4-4AD6-B1D2-E0BF9849E30E}" srcOrd="2" destOrd="0" parTransId="{A0C28383-C019-427C-8149-CD08AE57DDD9}" sibTransId="{9B7DAD6C-ED96-4C06-A098-EB2FA32FF271}"/>
    <dgm:cxn modelId="{BDFEC1EB-07C5-4567-98DB-9E4A413BDFE0}" type="presOf" srcId="{CC6B3823-8B98-4D3C-B537-F0C5390130DF}" destId="{46E6B5A7-6367-4578-AA5C-7821C752B81A}" srcOrd="0" destOrd="0" presId="urn:microsoft.com/office/officeart/2005/8/layout/hierarchy4"/>
    <dgm:cxn modelId="{5FA794CA-71EF-4B6F-BDB6-DB54419FA5FE}" type="presOf" srcId="{2DA3A279-999F-4FFC-A54E-30817EB571CA}" destId="{FA8A803C-AAAB-43A3-A864-54570A86D2AA}" srcOrd="0" destOrd="0" presId="urn:microsoft.com/office/officeart/2005/8/layout/hierarchy4"/>
    <dgm:cxn modelId="{C406F397-8912-46AF-B507-298CFED8115A}" type="presOf" srcId="{06F713AD-E716-4793-983B-420167F5D8EA}" destId="{B99B0D4F-985E-42A5-8807-F6FD3C0DF566}" srcOrd="0" destOrd="0" presId="urn:microsoft.com/office/officeart/2005/8/layout/hierarchy4"/>
    <dgm:cxn modelId="{55BBFC55-DF59-4446-B641-E949D384D02B}" type="presOf" srcId="{272C5F67-1748-4A36-BBE3-C1489344EECC}" destId="{AC52C23B-43D2-4A1C-A088-E780AD0C22C9}" srcOrd="0" destOrd="0" presId="urn:microsoft.com/office/officeart/2005/8/layout/hierarchy4"/>
    <dgm:cxn modelId="{07A5423A-2E12-446E-B479-EDD01F9595AA}" type="presOf" srcId="{B4418BAB-9150-454C-915B-6691A5BB7FEB}" destId="{8EBA1EDA-7AD8-46F8-952B-FFCD4FD82F93}" srcOrd="0" destOrd="0" presId="urn:microsoft.com/office/officeart/2005/8/layout/hierarchy4"/>
    <dgm:cxn modelId="{9B8D8BFC-CD2E-4041-8246-49A32F734B78}" srcId="{97106250-3EF1-401D-B06E-1A85CAB0385E}" destId="{0D6483C4-DB5E-4590-933B-4A94087ABE83}" srcOrd="3" destOrd="0" parTransId="{392820DC-125F-4DF8-A9FD-FBDC885A3CE7}" sibTransId="{7B5A9414-AB94-4652-91CA-19B43B14E8ED}"/>
    <dgm:cxn modelId="{551828C4-1640-4741-BAB6-D6EB80202346}" type="presOf" srcId="{3BA1A8D2-88A7-4BE7-8914-7847CBFE3205}" destId="{41CC4353-7BD2-4546-8FA9-A9DFF3B9C6E3}" srcOrd="0" destOrd="0" presId="urn:microsoft.com/office/officeart/2005/8/layout/hierarchy4"/>
    <dgm:cxn modelId="{CC8B9F79-95D8-4EFD-AE75-2EDF208447A6}" type="presOf" srcId="{8EA410B6-4693-4E2D-8586-E505CE2CAC19}" destId="{F49BBA4B-B181-4898-8647-B1C1FA4BCFED}" srcOrd="0" destOrd="0" presId="urn:microsoft.com/office/officeart/2005/8/layout/hierarchy4"/>
    <dgm:cxn modelId="{8A43D1BA-C6CA-40F0-8CD7-761334CB5131}" type="presOf" srcId="{677D6811-4D04-4D6E-BB47-70759B1282BB}" destId="{90AAB391-F99A-496A-BE8F-85FAECDB65FE}" srcOrd="0" destOrd="0" presId="urn:microsoft.com/office/officeart/2005/8/layout/hierarchy4"/>
    <dgm:cxn modelId="{9255E7C7-A265-49C2-8ADC-AD3CF0F299CA}" type="presParOf" srcId="{EA4DD998-2CB8-4A8C-A27B-6C2CEE24E9DE}" destId="{EA378518-66E0-45DF-ABE9-4CF4063E8E23}" srcOrd="0" destOrd="0" presId="urn:microsoft.com/office/officeart/2005/8/layout/hierarchy4"/>
    <dgm:cxn modelId="{164B0377-7D83-426A-8079-221E3EA1C903}" type="presParOf" srcId="{EA378518-66E0-45DF-ABE9-4CF4063E8E23}" destId="{A2B21CF0-87E7-4EAF-B268-37571503BDB3}" srcOrd="0" destOrd="0" presId="urn:microsoft.com/office/officeart/2005/8/layout/hierarchy4"/>
    <dgm:cxn modelId="{39818ADC-7EBD-4640-92AC-A8D08C107838}" type="presParOf" srcId="{EA378518-66E0-45DF-ABE9-4CF4063E8E23}" destId="{26EBF29F-51BD-420C-BFC7-3DBFD62582CA}" srcOrd="1" destOrd="0" presId="urn:microsoft.com/office/officeart/2005/8/layout/hierarchy4"/>
    <dgm:cxn modelId="{16337269-D9F1-4377-BE07-E897CB956467}" type="presParOf" srcId="{EA378518-66E0-45DF-ABE9-4CF4063E8E23}" destId="{E6958B72-0009-46DD-BC99-68A8CAD18CB7}" srcOrd="2" destOrd="0" presId="urn:microsoft.com/office/officeart/2005/8/layout/hierarchy4"/>
    <dgm:cxn modelId="{ED68307D-BDC2-4C6C-BCFE-1DB8E90068F9}" type="presParOf" srcId="{E6958B72-0009-46DD-BC99-68A8CAD18CB7}" destId="{18CBE5D6-79B8-4EA3-BE4A-BC53F4423DFC}" srcOrd="0" destOrd="0" presId="urn:microsoft.com/office/officeart/2005/8/layout/hierarchy4"/>
    <dgm:cxn modelId="{BD7C77AD-F6E4-4338-93A3-C4FA9BE923EF}" type="presParOf" srcId="{18CBE5D6-79B8-4EA3-BE4A-BC53F4423DFC}" destId="{7D2C79C2-578D-4214-86C9-CD31356DC0AC}" srcOrd="0" destOrd="0" presId="urn:microsoft.com/office/officeart/2005/8/layout/hierarchy4"/>
    <dgm:cxn modelId="{325BE04D-F8C4-4541-9E50-FA65DDB34A4F}" type="presParOf" srcId="{18CBE5D6-79B8-4EA3-BE4A-BC53F4423DFC}" destId="{78EB01D9-31BA-45F9-96D7-8F9BBB62B0DE}" srcOrd="1" destOrd="0" presId="urn:microsoft.com/office/officeart/2005/8/layout/hierarchy4"/>
    <dgm:cxn modelId="{0D340981-63AC-4DEB-A50B-D35001CBA7FD}" type="presParOf" srcId="{18CBE5D6-79B8-4EA3-BE4A-BC53F4423DFC}" destId="{07D0F384-DF71-4772-ACF4-67B5D7CC2C5A}" srcOrd="2" destOrd="0" presId="urn:microsoft.com/office/officeart/2005/8/layout/hierarchy4"/>
    <dgm:cxn modelId="{168531FF-4CEB-4AC5-BCAC-DD3C2620143E}" type="presParOf" srcId="{07D0F384-DF71-4772-ACF4-67B5D7CC2C5A}" destId="{D4762A68-92EE-4D8F-9B99-E2FAB6CC2066}" srcOrd="0" destOrd="0" presId="urn:microsoft.com/office/officeart/2005/8/layout/hierarchy4"/>
    <dgm:cxn modelId="{987D1DD9-F91E-4E68-8D0F-1201C6B29CE5}" type="presParOf" srcId="{D4762A68-92EE-4D8F-9B99-E2FAB6CC2066}" destId="{60FD562B-0503-4039-8801-79DDA875B8CD}" srcOrd="0" destOrd="0" presId="urn:microsoft.com/office/officeart/2005/8/layout/hierarchy4"/>
    <dgm:cxn modelId="{543F00E9-F0FD-44C9-865F-9F971D6DE332}" type="presParOf" srcId="{D4762A68-92EE-4D8F-9B99-E2FAB6CC2066}" destId="{E321B125-658F-416F-939E-9D6E8038BB58}" srcOrd="1" destOrd="0" presId="urn:microsoft.com/office/officeart/2005/8/layout/hierarchy4"/>
    <dgm:cxn modelId="{58336634-B305-4F23-9033-25F7F2C63243}" type="presParOf" srcId="{07D0F384-DF71-4772-ACF4-67B5D7CC2C5A}" destId="{188F62C3-F7CE-45B8-B7D2-181C56E0841B}" srcOrd="1" destOrd="0" presId="urn:microsoft.com/office/officeart/2005/8/layout/hierarchy4"/>
    <dgm:cxn modelId="{7FCDE7F8-3635-436C-93FC-84FFA6E02D7D}" type="presParOf" srcId="{07D0F384-DF71-4772-ACF4-67B5D7CC2C5A}" destId="{E10244DC-6E03-4EEE-9582-3C276C6E7494}" srcOrd="2" destOrd="0" presId="urn:microsoft.com/office/officeart/2005/8/layout/hierarchy4"/>
    <dgm:cxn modelId="{A850A00E-8BDA-4B07-877E-BD6EEAFD133B}" type="presParOf" srcId="{E10244DC-6E03-4EEE-9582-3C276C6E7494}" destId="{AC52C23B-43D2-4A1C-A088-E780AD0C22C9}" srcOrd="0" destOrd="0" presId="urn:microsoft.com/office/officeart/2005/8/layout/hierarchy4"/>
    <dgm:cxn modelId="{D2C8818E-5523-4F95-B974-41B2B14229A1}" type="presParOf" srcId="{E10244DC-6E03-4EEE-9582-3C276C6E7494}" destId="{CC87A2A0-E186-4D10-89DE-F1EC0F8862D1}" srcOrd="1" destOrd="0" presId="urn:microsoft.com/office/officeart/2005/8/layout/hierarchy4"/>
    <dgm:cxn modelId="{ECAE41A3-F816-48D3-A245-15DBA14D262E}" type="presParOf" srcId="{07D0F384-DF71-4772-ACF4-67B5D7CC2C5A}" destId="{339E171E-4FE0-4647-9239-879066087875}" srcOrd="3" destOrd="0" presId="urn:microsoft.com/office/officeart/2005/8/layout/hierarchy4"/>
    <dgm:cxn modelId="{00466160-91DD-4D9E-AF83-A6C66D80DC42}" type="presParOf" srcId="{07D0F384-DF71-4772-ACF4-67B5D7CC2C5A}" destId="{9410C9FA-ADCD-49DC-9AEE-20841C76C734}" srcOrd="4" destOrd="0" presId="urn:microsoft.com/office/officeart/2005/8/layout/hierarchy4"/>
    <dgm:cxn modelId="{83032DBD-1142-4268-A6F9-F581E1F68463}" type="presParOf" srcId="{9410C9FA-ADCD-49DC-9AEE-20841C76C734}" destId="{0C58C754-582F-4100-9934-B4736801FD72}" srcOrd="0" destOrd="0" presId="urn:microsoft.com/office/officeart/2005/8/layout/hierarchy4"/>
    <dgm:cxn modelId="{1249180D-75F3-4DDE-B172-87A232551FA4}" type="presParOf" srcId="{9410C9FA-ADCD-49DC-9AEE-20841C76C734}" destId="{E99583E8-6113-4EDA-ADC9-6771AF71B4CE}" srcOrd="1" destOrd="0" presId="urn:microsoft.com/office/officeart/2005/8/layout/hierarchy4"/>
    <dgm:cxn modelId="{C8EE51DB-1401-4DD2-952B-2BDD4568C7FA}" type="presParOf" srcId="{07D0F384-DF71-4772-ACF4-67B5D7CC2C5A}" destId="{12C69DE2-9081-4EA7-980E-03D12B515C64}" srcOrd="5" destOrd="0" presId="urn:microsoft.com/office/officeart/2005/8/layout/hierarchy4"/>
    <dgm:cxn modelId="{31F80036-8B72-4E32-A0A9-215FCCF6E906}" type="presParOf" srcId="{07D0F384-DF71-4772-ACF4-67B5D7CC2C5A}" destId="{B7EC6D3A-EBCE-4E81-A97A-D9EE3928BD9C}" srcOrd="6" destOrd="0" presId="urn:microsoft.com/office/officeart/2005/8/layout/hierarchy4"/>
    <dgm:cxn modelId="{1BA2DD39-1EF8-41A4-9695-949B6FFFDDB0}" type="presParOf" srcId="{B7EC6D3A-EBCE-4E81-A97A-D9EE3928BD9C}" destId="{790050B3-021E-4192-99F1-1309C2FB1813}" srcOrd="0" destOrd="0" presId="urn:microsoft.com/office/officeart/2005/8/layout/hierarchy4"/>
    <dgm:cxn modelId="{1CEBAFF8-C170-4B68-9FCD-4EFEF7B8E182}" type="presParOf" srcId="{B7EC6D3A-EBCE-4E81-A97A-D9EE3928BD9C}" destId="{67CC86F1-628A-4F61-83D0-28AA9532E92C}" srcOrd="1" destOrd="0" presId="urn:microsoft.com/office/officeart/2005/8/layout/hierarchy4"/>
    <dgm:cxn modelId="{502D8F47-E5FD-4370-A4D0-6F8940B46B02}" type="presParOf" srcId="{E6958B72-0009-46DD-BC99-68A8CAD18CB7}" destId="{DBED0058-9BB6-4E4A-8783-1857B4B4B6E0}" srcOrd="1" destOrd="0" presId="urn:microsoft.com/office/officeart/2005/8/layout/hierarchy4"/>
    <dgm:cxn modelId="{2ED70673-1C3D-494F-A201-43A62D84D106}" type="presParOf" srcId="{E6958B72-0009-46DD-BC99-68A8CAD18CB7}" destId="{E068A842-93EF-42EF-B552-B3D081B98669}" srcOrd="2" destOrd="0" presId="urn:microsoft.com/office/officeart/2005/8/layout/hierarchy4"/>
    <dgm:cxn modelId="{BF6B3705-B1FA-456E-80CD-64905821A653}" type="presParOf" srcId="{E068A842-93EF-42EF-B552-B3D081B98669}" destId="{FA8A803C-AAAB-43A3-A864-54570A86D2AA}" srcOrd="0" destOrd="0" presId="urn:microsoft.com/office/officeart/2005/8/layout/hierarchy4"/>
    <dgm:cxn modelId="{5702EE78-E205-4A1E-B57B-6D4F9CD4EBCF}" type="presParOf" srcId="{E068A842-93EF-42EF-B552-B3D081B98669}" destId="{364BB46C-4D34-4AB9-A331-D565876FC345}" srcOrd="1" destOrd="0" presId="urn:microsoft.com/office/officeart/2005/8/layout/hierarchy4"/>
    <dgm:cxn modelId="{174884CF-B9C3-492A-9EB5-1CA751468600}" type="presParOf" srcId="{E068A842-93EF-42EF-B552-B3D081B98669}" destId="{1AFB928E-1B7B-4DBD-917C-593836EC85CE}" srcOrd="2" destOrd="0" presId="urn:microsoft.com/office/officeart/2005/8/layout/hierarchy4"/>
    <dgm:cxn modelId="{985093D9-9029-417D-A7FC-0EFF526853A7}" type="presParOf" srcId="{1AFB928E-1B7B-4DBD-917C-593836EC85CE}" destId="{7566278A-81F0-4411-9B42-0427F9626814}" srcOrd="0" destOrd="0" presId="urn:microsoft.com/office/officeart/2005/8/layout/hierarchy4"/>
    <dgm:cxn modelId="{0336C69B-A37E-4316-AAD2-A0D9043B9764}" type="presParOf" srcId="{7566278A-81F0-4411-9B42-0427F9626814}" destId="{F7F1B335-5EA7-40CD-8BBE-D9444442E778}" srcOrd="0" destOrd="0" presId="urn:microsoft.com/office/officeart/2005/8/layout/hierarchy4"/>
    <dgm:cxn modelId="{D63182C4-41EA-4D53-B819-AA6E63F949E0}" type="presParOf" srcId="{7566278A-81F0-4411-9B42-0427F9626814}" destId="{7FD0B040-10F0-4A6D-BC58-078369EF3B36}" srcOrd="1" destOrd="0" presId="urn:microsoft.com/office/officeart/2005/8/layout/hierarchy4"/>
    <dgm:cxn modelId="{4BA39463-D3DA-460F-9338-5FE49B78DDD2}" type="presParOf" srcId="{1AFB928E-1B7B-4DBD-917C-593836EC85CE}" destId="{059BE6AF-23C6-409F-AF1B-6921A8384F02}" srcOrd="1" destOrd="0" presId="urn:microsoft.com/office/officeart/2005/8/layout/hierarchy4"/>
    <dgm:cxn modelId="{0A01F1A5-ECED-4FE8-A1C6-22771C8F359F}" type="presParOf" srcId="{1AFB928E-1B7B-4DBD-917C-593836EC85CE}" destId="{615F22EE-8AC4-452A-94E1-B1C0EF701AC0}" srcOrd="2" destOrd="0" presId="urn:microsoft.com/office/officeart/2005/8/layout/hierarchy4"/>
    <dgm:cxn modelId="{7B21085A-E3FA-4F16-9C4E-4117FD3C4255}" type="presParOf" srcId="{615F22EE-8AC4-452A-94E1-B1C0EF701AC0}" destId="{6C472AED-6520-40B2-AFF8-2E09A9952D79}" srcOrd="0" destOrd="0" presId="urn:microsoft.com/office/officeart/2005/8/layout/hierarchy4"/>
    <dgm:cxn modelId="{DBF56EB7-4FFD-4282-93A0-90589C849352}" type="presParOf" srcId="{615F22EE-8AC4-452A-94E1-B1C0EF701AC0}" destId="{0C0AA102-EC5B-4DF0-9053-CB3678AF85CB}" srcOrd="1" destOrd="0" presId="urn:microsoft.com/office/officeart/2005/8/layout/hierarchy4"/>
    <dgm:cxn modelId="{84059915-3F0F-4744-8D75-0B450FEB1BE1}" type="presParOf" srcId="{E6958B72-0009-46DD-BC99-68A8CAD18CB7}" destId="{9FC43EFD-6CEC-49C4-A099-5CB75C63D226}" srcOrd="3" destOrd="0" presId="urn:microsoft.com/office/officeart/2005/8/layout/hierarchy4"/>
    <dgm:cxn modelId="{BA114FD2-5810-41A2-86FB-90A526722240}" type="presParOf" srcId="{E6958B72-0009-46DD-BC99-68A8CAD18CB7}" destId="{899F864A-E7BA-4474-A390-5064CB87C0C4}" srcOrd="4" destOrd="0" presId="urn:microsoft.com/office/officeart/2005/8/layout/hierarchy4"/>
    <dgm:cxn modelId="{8821EBD8-C665-4C7C-8A55-C0E003B7E262}" type="presParOf" srcId="{899F864A-E7BA-4474-A390-5064CB87C0C4}" destId="{55EAF7F4-2009-477B-B985-488632BE8C5B}" srcOrd="0" destOrd="0" presId="urn:microsoft.com/office/officeart/2005/8/layout/hierarchy4"/>
    <dgm:cxn modelId="{DB32F9FB-F768-427E-8597-139C54B26E96}" type="presParOf" srcId="{899F864A-E7BA-4474-A390-5064CB87C0C4}" destId="{13A535A2-FA20-4D57-8B8F-135C78A8EEF1}" srcOrd="1" destOrd="0" presId="urn:microsoft.com/office/officeart/2005/8/layout/hierarchy4"/>
    <dgm:cxn modelId="{7CD03C38-7924-4B95-9682-A90D1F586E07}" type="presParOf" srcId="{899F864A-E7BA-4474-A390-5064CB87C0C4}" destId="{E118FCE9-C7DB-4858-B707-5D1873C19603}" srcOrd="2" destOrd="0" presId="urn:microsoft.com/office/officeart/2005/8/layout/hierarchy4"/>
    <dgm:cxn modelId="{8749AEB3-AC12-4645-8739-16B6650DC307}" type="presParOf" srcId="{E118FCE9-C7DB-4858-B707-5D1873C19603}" destId="{FE8B01F2-A04C-4644-83E8-D215A71B3E74}" srcOrd="0" destOrd="0" presId="urn:microsoft.com/office/officeart/2005/8/layout/hierarchy4"/>
    <dgm:cxn modelId="{A2AFA294-6C6B-44FB-92C7-7C5CECEB08F5}" type="presParOf" srcId="{FE8B01F2-A04C-4644-83E8-D215A71B3E74}" destId="{4FAE5B65-B741-4B32-AB58-D79E1707117F}" srcOrd="0" destOrd="0" presId="urn:microsoft.com/office/officeart/2005/8/layout/hierarchy4"/>
    <dgm:cxn modelId="{CCD0E81F-E556-4737-B600-829977E5A590}" type="presParOf" srcId="{FE8B01F2-A04C-4644-83E8-D215A71B3E74}" destId="{CECFA169-6AD5-4193-9B1F-A22594D49B38}" srcOrd="1" destOrd="0" presId="urn:microsoft.com/office/officeart/2005/8/layout/hierarchy4"/>
    <dgm:cxn modelId="{06CCB20D-DA99-409C-AAB4-EDA1406B44AC}" type="presParOf" srcId="{E118FCE9-C7DB-4858-B707-5D1873C19603}" destId="{71041CA6-A782-44A7-8FEE-41B1412C5051}" srcOrd="1" destOrd="0" presId="urn:microsoft.com/office/officeart/2005/8/layout/hierarchy4"/>
    <dgm:cxn modelId="{47747B3B-90FB-4D1C-9475-0CB272B7D372}" type="presParOf" srcId="{E118FCE9-C7DB-4858-B707-5D1873C19603}" destId="{E54AC5C2-5097-4841-9749-899EDDDA36AB}" srcOrd="2" destOrd="0" presId="urn:microsoft.com/office/officeart/2005/8/layout/hierarchy4"/>
    <dgm:cxn modelId="{F58B37D4-2257-44B1-94C4-AD0992F14548}" type="presParOf" srcId="{E54AC5C2-5097-4841-9749-899EDDDA36AB}" destId="{B99B0D4F-985E-42A5-8807-F6FD3C0DF566}" srcOrd="0" destOrd="0" presId="urn:microsoft.com/office/officeart/2005/8/layout/hierarchy4"/>
    <dgm:cxn modelId="{3FC46EC8-2662-4AF3-A381-E5518EC21368}" type="presParOf" srcId="{E54AC5C2-5097-4841-9749-899EDDDA36AB}" destId="{FF61008E-777B-43D8-8524-49DC27E37B42}" srcOrd="1" destOrd="0" presId="urn:microsoft.com/office/officeart/2005/8/layout/hierarchy4"/>
    <dgm:cxn modelId="{F07EDF16-D854-4BD1-84A0-0BC1E7996B27}" type="presParOf" srcId="{E6958B72-0009-46DD-BC99-68A8CAD18CB7}" destId="{E72295BD-463F-4CEF-8683-5184BB5E0424}" srcOrd="5" destOrd="0" presId="urn:microsoft.com/office/officeart/2005/8/layout/hierarchy4"/>
    <dgm:cxn modelId="{A145507C-94A5-4AF1-AA96-CCC954DDFEDA}" type="presParOf" srcId="{E6958B72-0009-46DD-BC99-68A8CAD18CB7}" destId="{B615C86E-E70A-4CAC-9B29-71224536EFA3}" srcOrd="6" destOrd="0" presId="urn:microsoft.com/office/officeart/2005/8/layout/hierarchy4"/>
    <dgm:cxn modelId="{0F90E107-662C-4CFC-9925-1F2633370640}" type="presParOf" srcId="{B615C86E-E70A-4CAC-9B29-71224536EFA3}" destId="{D0B0A1B8-EE67-495E-83F0-8C50899D5FC4}" srcOrd="0" destOrd="0" presId="urn:microsoft.com/office/officeart/2005/8/layout/hierarchy4"/>
    <dgm:cxn modelId="{D9ABFDEB-4604-47C7-A88E-6099B5837095}" type="presParOf" srcId="{B615C86E-E70A-4CAC-9B29-71224536EFA3}" destId="{3D014F84-CAED-4849-947C-C8482B4DE1C6}" srcOrd="1" destOrd="0" presId="urn:microsoft.com/office/officeart/2005/8/layout/hierarchy4"/>
    <dgm:cxn modelId="{6DAC653C-8C55-4D80-80E7-C997FB330682}" type="presParOf" srcId="{B615C86E-E70A-4CAC-9B29-71224536EFA3}" destId="{D86C4E4F-D827-4D07-BE5C-C58072D40A8D}" srcOrd="2" destOrd="0" presId="urn:microsoft.com/office/officeart/2005/8/layout/hierarchy4"/>
    <dgm:cxn modelId="{1683E44E-157E-4676-9B27-5A30264491AB}" type="presParOf" srcId="{D86C4E4F-D827-4D07-BE5C-C58072D40A8D}" destId="{8D44DAAE-BAC7-49A8-BF73-0C0948CEC2E2}" srcOrd="0" destOrd="0" presId="urn:microsoft.com/office/officeart/2005/8/layout/hierarchy4"/>
    <dgm:cxn modelId="{F8191A40-2389-40ED-8B82-6A6F7A2C51B9}" type="presParOf" srcId="{8D44DAAE-BAC7-49A8-BF73-0C0948CEC2E2}" destId="{13C2803A-7F01-4221-88C5-478EF59A3E23}" srcOrd="0" destOrd="0" presId="urn:microsoft.com/office/officeart/2005/8/layout/hierarchy4"/>
    <dgm:cxn modelId="{A3DAFCFA-BE9F-4C1A-A8BD-2F8EFF12A376}" type="presParOf" srcId="{8D44DAAE-BAC7-49A8-BF73-0C0948CEC2E2}" destId="{0ABDEFC4-92E0-4FA2-947E-38FBCAC4A3C3}" srcOrd="1" destOrd="0" presId="urn:microsoft.com/office/officeart/2005/8/layout/hierarchy4"/>
    <dgm:cxn modelId="{8D53D081-B222-4BE8-8E27-45D566C78F6E}" type="presParOf" srcId="{D86C4E4F-D827-4D07-BE5C-C58072D40A8D}" destId="{92F698B3-A8AF-4EB5-9FD7-5404812FBE79}" srcOrd="1" destOrd="0" presId="urn:microsoft.com/office/officeart/2005/8/layout/hierarchy4"/>
    <dgm:cxn modelId="{8941D6B3-1DA5-4B48-8536-DEE556B12DDE}" type="presParOf" srcId="{D86C4E4F-D827-4D07-BE5C-C58072D40A8D}" destId="{91134AEB-6302-4547-9851-5C072B7AB81F}" srcOrd="2" destOrd="0" presId="urn:microsoft.com/office/officeart/2005/8/layout/hierarchy4"/>
    <dgm:cxn modelId="{98CD86FB-BDC3-487A-A519-596085D1CE28}" type="presParOf" srcId="{91134AEB-6302-4547-9851-5C072B7AB81F}" destId="{E198544E-BBFC-4A9D-A2F0-B988F3576CF3}" srcOrd="0" destOrd="0" presId="urn:microsoft.com/office/officeart/2005/8/layout/hierarchy4"/>
    <dgm:cxn modelId="{E5DC95C6-697E-4859-8557-D693C1EABC89}" type="presParOf" srcId="{91134AEB-6302-4547-9851-5C072B7AB81F}" destId="{152AF2E5-893D-49AF-9AA3-3E1C469794AB}" srcOrd="1" destOrd="0" presId="urn:microsoft.com/office/officeart/2005/8/layout/hierarchy4"/>
    <dgm:cxn modelId="{7FCB14D4-5175-4579-8F75-7F2EB61FCEB9}" type="presParOf" srcId="{D86C4E4F-D827-4D07-BE5C-C58072D40A8D}" destId="{45F888C9-6AF3-40E7-91D7-58DC981A4CC9}" srcOrd="3" destOrd="0" presId="urn:microsoft.com/office/officeart/2005/8/layout/hierarchy4"/>
    <dgm:cxn modelId="{CC662247-5C03-402E-8C98-95C1E598620E}" type="presParOf" srcId="{D86C4E4F-D827-4D07-BE5C-C58072D40A8D}" destId="{47AD2165-2E87-415F-AC76-E357398A20F5}" srcOrd="4" destOrd="0" presId="urn:microsoft.com/office/officeart/2005/8/layout/hierarchy4"/>
    <dgm:cxn modelId="{47A3CF5D-BADF-42E3-8C5A-D6E4DFBF5C35}" type="presParOf" srcId="{47AD2165-2E87-415F-AC76-E357398A20F5}" destId="{7EE24477-3EEC-4C1A-8CF8-0068A3BFF084}" srcOrd="0" destOrd="0" presId="urn:microsoft.com/office/officeart/2005/8/layout/hierarchy4"/>
    <dgm:cxn modelId="{8A57C106-F2DF-4675-B99E-815C1E84E6A9}" type="presParOf" srcId="{47AD2165-2E87-415F-AC76-E357398A20F5}" destId="{40D030BB-6928-481F-9337-3013239BF2DE}" srcOrd="1" destOrd="0" presId="urn:microsoft.com/office/officeart/2005/8/layout/hierarchy4"/>
    <dgm:cxn modelId="{CD4D79FB-CE85-465B-840E-28404F024C54}" type="presParOf" srcId="{D86C4E4F-D827-4D07-BE5C-C58072D40A8D}" destId="{12746C22-EB1C-4946-95AF-C6492739BBB3}" srcOrd="5" destOrd="0" presId="urn:microsoft.com/office/officeart/2005/8/layout/hierarchy4"/>
    <dgm:cxn modelId="{F5E6009A-3C34-4952-BAD6-5CF803E141C9}" type="presParOf" srcId="{D86C4E4F-D827-4D07-BE5C-C58072D40A8D}" destId="{21C6D751-ADE6-4DC4-80DC-C2462010547B}" srcOrd="6" destOrd="0" presId="urn:microsoft.com/office/officeart/2005/8/layout/hierarchy4"/>
    <dgm:cxn modelId="{1DFF7A57-1B27-4F02-8794-8DDA02EEA58D}" type="presParOf" srcId="{21C6D751-ADE6-4DC4-80DC-C2462010547B}" destId="{CBAC50B5-B7D8-45E0-8591-9D45950AE462}" srcOrd="0" destOrd="0" presId="urn:microsoft.com/office/officeart/2005/8/layout/hierarchy4"/>
    <dgm:cxn modelId="{BB20057A-5F4C-4A0A-BAFF-04649CF4A4B8}" type="presParOf" srcId="{21C6D751-ADE6-4DC4-80DC-C2462010547B}" destId="{EC1D565C-40B0-49F7-A532-9075CBABA8F1}" srcOrd="1" destOrd="0" presId="urn:microsoft.com/office/officeart/2005/8/layout/hierarchy4"/>
    <dgm:cxn modelId="{F8D52E0B-03D4-449A-8E25-5686F722E1AB}" type="presParOf" srcId="{E6958B72-0009-46DD-BC99-68A8CAD18CB7}" destId="{A56E0CB2-E1B6-4028-91BB-297E7418EC8E}" srcOrd="7" destOrd="0" presId="urn:microsoft.com/office/officeart/2005/8/layout/hierarchy4"/>
    <dgm:cxn modelId="{2A80B668-B623-48EA-A65F-237D22219C2B}" type="presParOf" srcId="{E6958B72-0009-46DD-BC99-68A8CAD18CB7}" destId="{25A30905-E287-4A28-A9A9-C94FBF104BCB}" srcOrd="8" destOrd="0" presId="urn:microsoft.com/office/officeart/2005/8/layout/hierarchy4"/>
    <dgm:cxn modelId="{C1CBBB14-D4CB-4F2C-874D-9B55557B9FA4}" type="presParOf" srcId="{25A30905-E287-4A28-A9A9-C94FBF104BCB}" destId="{8EBA1EDA-7AD8-46F8-952B-FFCD4FD82F93}" srcOrd="0" destOrd="0" presId="urn:microsoft.com/office/officeart/2005/8/layout/hierarchy4"/>
    <dgm:cxn modelId="{EB0B5A08-0E84-431B-8FF5-D1F82A5AA8F3}" type="presParOf" srcId="{25A30905-E287-4A28-A9A9-C94FBF104BCB}" destId="{2018AB55-F31C-454B-8DB9-7F551B80C02B}" srcOrd="1" destOrd="0" presId="urn:microsoft.com/office/officeart/2005/8/layout/hierarchy4"/>
    <dgm:cxn modelId="{7B1CB93F-61E0-4049-ADCF-35C90449B2AE}" type="presParOf" srcId="{25A30905-E287-4A28-A9A9-C94FBF104BCB}" destId="{273266B9-1BF7-47A7-BF02-5102C88594CB}" srcOrd="2" destOrd="0" presId="urn:microsoft.com/office/officeart/2005/8/layout/hierarchy4"/>
    <dgm:cxn modelId="{EE5703BB-C31D-4ECF-9A4F-F67CAC16E96F}" type="presParOf" srcId="{273266B9-1BF7-47A7-BF02-5102C88594CB}" destId="{B5354EEF-A513-42A8-A42E-476F91BF42E4}" srcOrd="0" destOrd="0" presId="urn:microsoft.com/office/officeart/2005/8/layout/hierarchy4"/>
    <dgm:cxn modelId="{C5525E9A-C707-430C-8824-5DFFC8961543}" type="presParOf" srcId="{B5354EEF-A513-42A8-A42E-476F91BF42E4}" destId="{C1400F35-B5FC-4C18-9BF3-4FE053C889CB}" srcOrd="0" destOrd="0" presId="urn:microsoft.com/office/officeart/2005/8/layout/hierarchy4"/>
    <dgm:cxn modelId="{BC328E24-500C-417A-B5C0-BDCCD6183611}" type="presParOf" srcId="{B5354EEF-A513-42A8-A42E-476F91BF42E4}" destId="{12DEB36E-5A8A-4197-BF8B-174D9001DFE4}" srcOrd="1" destOrd="0" presId="urn:microsoft.com/office/officeart/2005/8/layout/hierarchy4"/>
    <dgm:cxn modelId="{FB9A1390-84DA-4A4A-92DC-423C84358251}" type="presParOf" srcId="{273266B9-1BF7-47A7-BF02-5102C88594CB}" destId="{9EA04AB7-A8CB-4FAB-86BB-7B01989DD67F}" srcOrd="1" destOrd="0" presId="urn:microsoft.com/office/officeart/2005/8/layout/hierarchy4"/>
    <dgm:cxn modelId="{D9013290-51E8-474C-AE5F-4404E8399BB0}" type="presParOf" srcId="{273266B9-1BF7-47A7-BF02-5102C88594CB}" destId="{1DB253C9-6B13-4860-A4E3-06DE2EF395C4}" srcOrd="2" destOrd="0" presId="urn:microsoft.com/office/officeart/2005/8/layout/hierarchy4"/>
    <dgm:cxn modelId="{EC8CC078-B7EF-40F6-B4F3-C96A4F1BB4C7}" type="presParOf" srcId="{1DB253C9-6B13-4860-A4E3-06DE2EF395C4}" destId="{09F84A9F-15A8-4690-8075-F73D22901C79}" srcOrd="0" destOrd="0" presId="urn:microsoft.com/office/officeart/2005/8/layout/hierarchy4"/>
    <dgm:cxn modelId="{0CE4222B-04A8-4EBB-933E-5460ADEE3A22}" type="presParOf" srcId="{1DB253C9-6B13-4860-A4E3-06DE2EF395C4}" destId="{516D2498-CAE9-43CC-BAEE-545F32B6A67E}" srcOrd="1" destOrd="0" presId="urn:microsoft.com/office/officeart/2005/8/layout/hierarchy4"/>
    <dgm:cxn modelId="{B719AC06-DF10-4D1F-9119-36EE431E128D}" type="presParOf" srcId="{273266B9-1BF7-47A7-BF02-5102C88594CB}" destId="{D98D48B7-CC35-4727-90B1-3CD1CFD4514F}" srcOrd="3" destOrd="0" presId="urn:microsoft.com/office/officeart/2005/8/layout/hierarchy4"/>
    <dgm:cxn modelId="{1E0409FA-E7FE-490F-BBEF-A8BFC7D5F7F0}" type="presParOf" srcId="{273266B9-1BF7-47A7-BF02-5102C88594CB}" destId="{C6472331-4278-4B27-9626-8DB0DCE6CC68}" srcOrd="4" destOrd="0" presId="urn:microsoft.com/office/officeart/2005/8/layout/hierarchy4"/>
    <dgm:cxn modelId="{5A1A549E-B844-4E25-A648-98CE58AE33CD}" type="presParOf" srcId="{C6472331-4278-4B27-9626-8DB0DCE6CC68}" destId="{41CC4353-7BD2-4546-8FA9-A9DFF3B9C6E3}" srcOrd="0" destOrd="0" presId="urn:microsoft.com/office/officeart/2005/8/layout/hierarchy4"/>
    <dgm:cxn modelId="{D56B3CA9-8507-428E-908A-A88C32D0DC03}" type="presParOf" srcId="{C6472331-4278-4B27-9626-8DB0DCE6CC68}" destId="{81605B64-D8C3-4983-B59F-23A76A4CEBB2}" srcOrd="1" destOrd="0" presId="urn:microsoft.com/office/officeart/2005/8/layout/hierarchy4"/>
    <dgm:cxn modelId="{79389786-17C7-470B-A937-9BBD935B5373}" type="presParOf" srcId="{273266B9-1BF7-47A7-BF02-5102C88594CB}" destId="{4FE58803-7266-4EA4-B8A2-FFB99EC9F8E7}" srcOrd="5" destOrd="0" presId="urn:microsoft.com/office/officeart/2005/8/layout/hierarchy4"/>
    <dgm:cxn modelId="{57A831F4-00BC-4E90-BF00-08B8D7BA4DEF}" type="presParOf" srcId="{273266B9-1BF7-47A7-BF02-5102C88594CB}" destId="{B8F95CDF-9BFA-475B-AF53-AE6552C76F22}" srcOrd="6" destOrd="0" presId="urn:microsoft.com/office/officeart/2005/8/layout/hierarchy4"/>
    <dgm:cxn modelId="{5C3C5DF9-DA48-49A9-A1FD-1D40159D886B}" type="presParOf" srcId="{B8F95CDF-9BFA-475B-AF53-AE6552C76F22}" destId="{46E6B5A7-6367-4578-AA5C-7821C752B81A}" srcOrd="0" destOrd="0" presId="urn:microsoft.com/office/officeart/2005/8/layout/hierarchy4"/>
    <dgm:cxn modelId="{442D203D-0137-4698-9847-04D5E2B45B12}" type="presParOf" srcId="{B8F95CDF-9BFA-475B-AF53-AE6552C76F22}" destId="{415EBEAB-58A5-4622-8C55-9A2C0E37E0DB}" srcOrd="1" destOrd="0" presId="urn:microsoft.com/office/officeart/2005/8/layout/hierarchy4"/>
    <dgm:cxn modelId="{7B1F5FE2-A3BB-430A-8246-44F85044E6B2}" type="presParOf" srcId="{E6958B72-0009-46DD-BC99-68A8CAD18CB7}" destId="{874A63DB-0986-4F0C-9F62-79DCC3F60027}" srcOrd="9" destOrd="0" presId="urn:microsoft.com/office/officeart/2005/8/layout/hierarchy4"/>
    <dgm:cxn modelId="{C98807D4-6310-43AC-95EC-E86907BA33BD}" type="presParOf" srcId="{E6958B72-0009-46DD-BC99-68A8CAD18CB7}" destId="{52DBB006-6EFC-4F17-8A19-DB29D9A17922}" srcOrd="10" destOrd="0" presId="urn:microsoft.com/office/officeart/2005/8/layout/hierarchy4"/>
    <dgm:cxn modelId="{52E657F5-2FFA-4C5C-ADEC-650C809B4515}" type="presParOf" srcId="{52DBB006-6EFC-4F17-8A19-DB29D9A17922}" destId="{90AAB391-F99A-496A-BE8F-85FAECDB65FE}" srcOrd="0" destOrd="0" presId="urn:microsoft.com/office/officeart/2005/8/layout/hierarchy4"/>
    <dgm:cxn modelId="{8CCAB151-4E2B-488E-BFF5-377ACAFE7AD0}" type="presParOf" srcId="{52DBB006-6EFC-4F17-8A19-DB29D9A17922}" destId="{4E9C2A97-73E9-4148-A32A-BD93C26326CD}" srcOrd="1" destOrd="0" presId="urn:microsoft.com/office/officeart/2005/8/layout/hierarchy4"/>
    <dgm:cxn modelId="{D708AB06-9D23-4A3E-8AAE-C15E683A982B}" type="presParOf" srcId="{52DBB006-6EFC-4F17-8A19-DB29D9A17922}" destId="{BDF47031-6A41-4D00-88C1-A7BF4A2B36CB}" srcOrd="2" destOrd="0" presId="urn:microsoft.com/office/officeart/2005/8/layout/hierarchy4"/>
    <dgm:cxn modelId="{9420A1BC-3036-43D3-BF6A-F8C5DDC3EEBE}" type="presParOf" srcId="{BDF47031-6A41-4D00-88C1-A7BF4A2B36CB}" destId="{2031A188-919C-4ED8-A2BE-5A48E5F264FB}" srcOrd="0" destOrd="0" presId="urn:microsoft.com/office/officeart/2005/8/layout/hierarchy4"/>
    <dgm:cxn modelId="{0D1881A4-CC2B-413A-86AB-3C8D0EA7FC67}" type="presParOf" srcId="{2031A188-919C-4ED8-A2BE-5A48E5F264FB}" destId="{F49BBA4B-B181-4898-8647-B1C1FA4BCFED}" srcOrd="0" destOrd="0" presId="urn:microsoft.com/office/officeart/2005/8/layout/hierarchy4"/>
    <dgm:cxn modelId="{2C81EFB1-EB7A-4A45-B5D2-A7F91EA9B070}" type="presParOf" srcId="{2031A188-919C-4ED8-A2BE-5A48E5F264FB}" destId="{38439171-D92D-4162-850E-9898D5698445}" srcOrd="1" destOrd="0" presId="urn:microsoft.com/office/officeart/2005/8/layout/hierarchy4"/>
    <dgm:cxn modelId="{4E58D72C-A768-4B60-BDAE-A11D84C76B38}" type="presParOf" srcId="{BDF47031-6A41-4D00-88C1-A7BF4A2B36CB}" destId="{5C2C5494-6E22-44C7-A290-1CA380297454}" srcOrd="1" destOrd="0" presId="urn:microsoft.com/office/officeart/2005/8/layout/hierarchy4"/>
    <dgm:cxn modelId="{DEEA3DFE-446D-4728-8852-1934EB63E187}" type="presParOf" srcId="{BDF47031-6A41-4D00-88C1-A7BF4A2B36CB}" destId="{B472514D-1BA2-42E7-A2D6-7A8610464B6C}" srcOrd="2" destOrd="0" presId="urn:microsoft.com/office/officeart/2005/8/layout/hierarchy4"/>
    <dgm:cxn modelId="{87E34080-E60D-4A52-9C9D-8358DE6497FD}" type="presParOf" srcId="{B472514D-1BA2-42E7-A2D6-7A8610464B6C}" destId="{7C0FAEEF-4590-400C-9D3A-AF817876540E}" srcOrd="0" destOrd="0" presId="urn:microsoft.com/office/officeart/2005/8/layout/hierarchy4"/>
    <dgm:cxn modelId="{B3D4C9C0-89FE-4C4C-9DEC-11E43F7FB6E6}" type="presParOf" srcId="{B472514D-1BA2-42E7-A2D6-7A8610464B6C}" destId="{88154C8B-17DD-4A12-87AE-FBEE319D6A12}" srcOrd="1" destOrd="0" presId="urn:microsoft.com/office/officeart/2005/8/layout/hierarchy4"/>
    <dgm:cxn modelId="{8E89DE5F-36F4-4B6A-ADFD-23C8EE9CD79C}" type="presParOf" srcId="{BDF47031-6A41-4D00-88C1-A7BF4A2B36CB}" destId="{4406ACEB-5BCD-4AEC-9FD8-3E3BC6861FD8}" srcOrd="3" destOrd="0" presId="urn:microsoft.com/office/officeart/2005/8/layout/hierarchy4"/>
    <dgm:cxn modelId="{25E0F51F-7366-4ED3-B9D6-EA274881821B}" type="presParOf" srcId="{BDF47031-6A41-4D00-88C1-A7BF4A2B36CB}" destId="{9F1564D5-A8FE-42EB-B1B5-17E58E4FC896}" srcOrd="4" destOrd="0" presId="urn:microsoft.com/office/officeart/2005/8/layout/hierarchy4"/>
    <dgm:cxn modelId="{D7082CAF-D165-483A-AD29-44B76659F449}" type="presParOf" srcId="{9F1564D5-A8FE-42EB-B1B5-17E58E4FC896}" destId="{5921B99D-B1A7-4324-849A-FE0EE21B171F}" srcOrd="0" destOrd="0" presId="urn:microsoft.com/office/officeart/2005/8/layout/hierarchy4"/>
    <dgm:cxn modelId="{C40FFBF6-E0C7-4FEB-A3FA-75572DA01811}" type="presParOf" srcId="{9F1564D5-A8FE-42EB-B1B5-17E58E4FC896}" destId="{23281B79-DE4D-44DC-A3A9-5B52E10C405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B5FFC-C0C9-444C-9F7A-14D1B54F604D}">
      <dsp:nvSpPr>
        <dsp:cNvPr id="0" name=""/>
        <dsp:cNvSpPr/>
      </dsp:nvSpPr>
      <dsp:spPr>
        <a:xfrm>
          <a:off x="623515" y="823134"/>
          <a:ext cx="2475309" cy="216373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i="0" kern="1200" noProof="0" dirty="0" smtClean="0">
              <a:latin typeface="Arial"/>
            </a:rPr>
            <a:t>Instalacja inteligentnych liczników elektrycznych</a:t>
          </a:r>
          <a:endParaRPr lang="pl-PL" sz="1400" b="0" i="0" kern="1200" noProof="0" dirty="0">
            <a:latin typeface="Arial"/>
          </a:endParaRPr>
        </a:p>
      </dsp:txBody>
      <dsp:txXfrm>
        <a:off x="1242342" y="1147694"/>
        <a:ext cx="1206713" cy="1514611"/>
      </dsp:txXfrm>
    </dsp:sp>
    <dsp:sp modelId="{47DA5750-48DC-4E4F-815D-0B05DBC30DAB}">
      <dsp:nvSpPr>
        <dsp:cNvPr id="0" name=""/>
        <dsp:cNvSpPr/>
      </dsp:nvSpPr>
      <dsp:spPr>
        <a:xfrm>
          <a:off x="4688" y="1286172"/>
          <a:ext cx="1237654" cy="12376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0" i="0" kern="1200" noProof="0" dirty="0" smtClean="0">
              <a:latin typeface="Arial"/>
            </a:rPr>
            <a:t>Etap pierwszy</a:t>
          </a:r>
          <a:endParaRPr lang="pl-PL" sz="1700" b="0" i="0" kern="1200" noProof="0" dirty="0">
            <a:latin typeface="Arial"/>
          </a:endParaRPr>
        </a:p>
      </dsp:txBody>
      <dsp:txXfrm>
        <a:off x="185938" y="1467422"/>
        <a:ext cx="875154" cy="875154"/>
      </dsp:txXfrm>
    </dsp:sp>
    <dsp:sp modelId="{00D2DC2C-7CA2-4A4B-B66D-3DDCAB7DC8E9}">
      <dsp:nvSpPr>
        <dsp:cNvPr id="0" name=""/>
        <dsp:cNvSpPr/>
      </dsp:nvSpPr>
      <dsp:spPr>
        <a:xfrm>
          <a:off x="3872358" y="823134"/>
          <a:ext cx="2475309" cy="216373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i="0" kern="1200" noProof="0" dirty="0" smtClean="0">
              <a:latin typeface="Arial"/>
            </a:rPr>
            <a:t>Testy i instalacja inteligentnych liczników wody</a:t>
          </a:r>
          <a:endParaRPr lang="pl-PL" sz="1400" b="0" i="0" kern="1200" noProof="0" dirty="0">
            <a:latin typeface="Arial"/>
          </a:endParaRPr>
        </a:p>
      </dsp:txBody>
      <dsp:txXfrm>
        <a:off x="4491186" y="1147694"/>
        <a:ext cx="1206713" cy="1514611"/>
      </dsp:txXfrm>
    </dsp:sp>
    <dsp:sp modelId="{EE8733A1-7662-4D0A-B39E-2218596CC81C}">
      <dsp:nvSpPr>
        <dsp:cNvPr id="0" name=""/>
        <dsp:cNvSpPr/>
      </dsp:nvSpPr>
      <dsp:spPr>
        <a:xfrm>
          <a:off x="3253531" y="1286172"/>
          <a:ext cx="1237654" cy="12376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0" i="0" kern="1200" noProof="0" dirty="0" smtClean="0">
              <a:latin typeface="Arial"/>
            </a:rPr>
            <a:t>Etap drugi</a:t>
          </a:r>
          <a:endParaRPr lang="pl-PL" sz="1700" b="0" i="0" kern="1200" noProof="0" dirty="0">
            <a:latin typeface="Arial"/>
          </a:endParaRPr>
        </a:p>
      </dsp:txBody>
      <dsp:txXfrm>
        <a:off x="3434781" y="1467422"/>
        <a:ext cx="875154" cy="875154"/>
      </dsp:txXfrm>
    </dsp:sp>
    <dsp:sp modelId="{4BF699B1-BE15-42D1-9784-AA33CF29870E}">
      <dsp:nvSpPr>
        <dsp:cNvPr id="0" name=""/>
        <dsp:cNvSpPr/>
      </dsp:nvSpPr>
      <dsp:spPr>
        <a:xfrm>
          <a:off x="7121202" y="823134"/>
          <a:ext cx="2475309" cy="216373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i="0" kern="1200" noProof="0" dirty="0" smtClean="0">
              <a:latin typeface="Arial"/>
            </a:rPr>
            <a:t>Inteligentny system dystrybucji wody</a:t>
          </a:r>
          <a:endParaRPr lang="pl-PL" sz="1400" b="0" i="0" kern="1200" noProof="0" dirty="0">
            <a:latin typeface="Arial"/>
          </a:endParaRPr>
        </a:p>
      </dsp:txBody>
      <dsp:txXfrm>
        <a:off x="7740029" y="1147694"/>
        <a:ext cx="1206713" cy="1514611"/>
      </dsp:txXfrm>
    </dsp:sp>
    <dsp:sp modelId="{78E9A4E4-18A9-4B73-8007-A63A71C71937}">
      <dsp:nvSpPr>
        <dsp:cNvPr id="0" name=""/>
        <dsp:cNvSpPr/>
      </dsp:nvSpPr>
      <dsp:spPr>
        <a:xfrm>
          <a:off x="6502375" y="1286172"/>
          <a:ext cx="1237654" cy="12376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0" i="0" kern="1200" noProof="0" dirty="0" smtClean="0">
              <a:latin typeface="Arial"/>
            </a:rPr>
            <a:t>Etap trzeci</a:t>
          </a:r>
          <a:endParaRPr lang="pl-PL" sz="1700" b="0" i="0" kern="1200" noProof="0" dirty="0">
            <a:latin typeface="Arial"/>
          </a:endParaRPr>
        </a:p>
      </dsp:txBody>
      <dsp:txXfrm>
        <a:off x="6683625" y="1467422"/>
        <a:ext cx="875154" cy="8751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B21CF0-87E7-4EAF-B268-37571503BDB3}">
      <dsp:nvSpPr>
        <dsp:cNvPr id="0" name=""/>
        <dsp:cNvSpPr/>
      </dsp:nvSpPr>
      <dsp:spPr>
        <a:xfrm>
          <a:off x="0" y="50334"/>
          <a:ext cx="10649385" cy="718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100" kern="1200" dirty="0"/>
            <a:t>Smart C</a:t>
          </a:r>
          <a:r>
            <a:rPr lang="nb-NO" sz="31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ommunities</a:t>
          </a:r>
        </a:p>
      </dsp:txBody>
      <dsp:txXfrm>
        <a:off x="21032" y="71366"/>
        <a:ext cx="10607321" cy="676018"/>
      </dsp:txXfrm>
    </dsp:sp>
    <dsp:sp modelId="{7D2C79C2-578D-4214-86C9-CD31356DC0AC}">
      <dsp:nvSpPr>
        <dsp:cNvPr id="0" name=""/>
        <dsp:cNvSpPr/>
      </dsp:nvSpPr>
      <dsp:spPr>
        <a:xfrm>
          <a:off x="3863" y="891496"/>
          <a:ext cx="2200709" cy="718082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/>
            <a:t>Smart Energy</a:t>
          </a:r>
        </a:p>
      </dsp:txBody>
      <dsp:txXfrm>
        <a:off x="24895" y="912528"/>
        <a:ext cx="2158645" cy="676018"/>
      </dsp:txXfrm>
    </dsp:sp>
    <dsp:sp modelId="{60FD562B-0503-4039-8801-79DDA875B8CD}">
      <dsp:nvSpPr>
        <dsp:cNvPr id="0" name=""/>
        <dsp:cNvSpPr/>
      </dsp:nvSpPr>
      <dsp:spPr>
        <a:xfrm>
          <a:off x="3863" y="1780925"/>
          <a:ext cx="533376" cy="718082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>
              <a:solidFill>
                <a:schemeClr val="accent1">
                  <a:lumMod val="50000"/>
                </a:schemeClr>
              </a:solidFill>
            </a:rPr>
            <a:t>Renewable Energy</a:t>
          </a:r>
          <a:endParaRPr lang="nb-NO" sz="9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9485" y="1796547"/>
        <a:ext cx="502132" cy="686838"/>
      </dsp:txXfrm>
    </dsp:sp>
    <dsp:sp modelId="{AC52C23B-43D2-4A1C-A088-E780AD0C22C9}">
      <dsp:nvSpPr>
        <dsp:cNvPr id="0" name=""/>
        <dsp:cNvSpPr/>
      </dsp:nvSpPr>
      <dsp:spPr>
        <a:xfrm>
          <a:off x="559641" y="1780925"/>
          <a:ext cx="533376" cy="718082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>
              <a:solidFill>
                <a:schemeClr val="accent1">
                  <a:lumMod val="50000"/>
                </a:schemeClr>
              </a:solidFill>
            </a:rPr>
            <a:t>Smart grid</a:t>
          </a:r>
          <a:endParaRPr lang="nb-NO" sz="9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75263" y="1796547"/>
        <a:ext cx="502132" cy="686838"/>
      </dsp:txXfrm>
    </dsp:sp>
    <dsp:sp modelId="{0C58C754-582F-4100-9934-B4736801FD72}">
      <dsp:nvSpPr>
        <dsp:cNvPr id="0" name=""/>
        <dsp:cNvSpPr/>
      </dsp:nvSpPr>
      <dsp:spPr>
        <a:xfrm>
          <a:off x="1115419" y="1780925"/>
          <a:ext cx="533376" cy="718082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>
              <a:solidFill>
                <a:schemeClr val="accent1">
                  <a:lumMod val="50000"/>
                </a:schemeClr>
              </a:solidFill>
            </a:rPr>
            <a:t>Smart Energy Markets</a:t>
          </a:r>
          <a:endParaRPr lang="nb-NO" sz="9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131041" y="1796547"/>
        <a:ext cx="502132" cy="686838"/>
      </dsp:txXfrm>
    </dsp:sp>
    <dsp:sp modelId="{790050B3-021E-4192-99F1-1309C2FB1813}">
      <dsp:nvSpPr>
        <dsp:cNvPr id="0" name=""/>
        <dsp:cNvSpPr/>
      </dsp:nvSpPr>
      <dsp:spPr>
        <a:xfrm>
          <a:off x="1671197" y="1780925"/>
          <a:ext cx="533376" cy="718082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>
              <a:solidFill>
                <a:schemeClr val="accent1">
                  <a:lumMod val="50000"/>
                </a:schemeClr>
              </a:solidFill>
            </a:rPr>
            <a:t>Prosumers/local market</a:t>
          </a:r>
          <a:endParaRPr lang="nb-NO" sz="9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686819" y="1796547"/>
        <a:ext cx="502132" cy="686838"/>
      </dsp:txXfrm>
    </dsp:sp>
    <dsp:sp modelId="{FA8A803C-AAAB-43A3-A864-54570A86D2AA}">
      <dsp:nvSpPr>
        <dsp:cNvPr id="0" name=""/>
        <dsp:cNvSpPr/>
      </dsp:nvSpPr>
      <dsp:spPr>
        <a:xfrm>
          <a:off x="2249376" y="891496"/>
          <a:ext cx="1089153" cy="718082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/>
            <a:t>Smart Buildings and home</a:t>
          </a:r>
        </a:p>
      </dsp:txBody>
      <dsp:txXfrm>
        <a:off x="2270408" y="912528"/>
        <a:ext cx="1047089" cy="676018"/>
      </dsp:txXfrm>
    </dsp:sp>
    <dsp:sp modelId="{F7F1B335-5EA7-40CD-8BBE-D9444442E778}">
      <dsp:nvSpPr>
        <dsp:cNvPr id="0" name=""/>
        <dsp:cNvSpPr/>
      </dsp:nvSpPr>
      <dsp:spPr>
        <a:xfrm>
          <a:off x="2249376" y="1780925"/>
          <a:ext cx="533376" cy="718082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>
              <a:solidFill>
                <a:schemeClr val="accent1">
                  <a:lumMod val="50000"/>
                </a:schemeClr>
              </a:solidFill>
            </a:rPr>
            <a:t>Efficient building</a:t>
          </a:r>
          <a:endParaRPr lang="nb-NO" sz="9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264998" y="1796547"/>
        <a:ext cx="502132" cy="686838"/>
      </dsp:txXfrm>
    </dsp:sp>
    <dsp:sp modelId="{6C472AED-6520-40B2-AFF8-2E09A9952D79}">
      <dsp:nvSpPr>
        <dsp:cNvPr id="0" name=""/>
        <dsp:cNvSpPr/>
      </dsp:nvSpPr>
      <dsp:spPr>
        <a:xfrm>
          <a:off x="2805154" y="1780925"/>
          <a:ext cx="533376" cy="718082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>
              <a:solidFill>
                <a:schemeClr val="accent1">
                  <a:lumMod val="50000"/>
                </a:schemeClr>
              </a:solidFill>
            </a:rPr>
            <a:t>Efficient home</a:t>
          </a:r>
          <a:endParaRPr lang="nb-NO" sz="9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820776" y="1796547"/>
        <a:ext cx="502132" cy="686838"/>
      </dsp:txXfrm>
    </dsp:sp>
    <dsp:sp modelId="{55EAF7F4-2009-477B-B985-488632BE8C5B}">
      <dsp:nvSpPr>
        <dsp:cNvPr id="0" name=""/>
        <dsp:cNvSpPr/>
      </dsp:nvSpPr>
      <dsp:spPr>
        <a:xfrm>
          <a:off x="3383334" y="891496"/>
          <a:ext cx="1089153" cy="718082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/>
            <a:t>Smart Water</a:t>
          </a:r>
        </a:p>
      </dsp:txBody>
      <dsp:txXfrm>
        <a:off x="3404366" y="912528"/>
        <a:ext cx="1047089" cy="676018"/>
      </dsp:txXfrm>
    </dsp:sp>
    <dsp:sp modelId="{4FAE5B65-B741-4B32-AB58-D79E1707117F}">
      <dsp:nvSpPr>
        <dsp:cNvPr id="0" name=""/>
        <dsp:cNvSpPr/>
      </dsp:nvSpPr>
      <dsp:spPr>
        <a:xfrm>
          <a:off x="3383334" y="1780925"/>
          <a:ext cx="533376" cy="718082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>
              <a:solidFill>
                <a:schemeClr val="accent1">
                  <a:lumMod val="50000"/>
                </a:schemeClr>
              </a:solidFill>
            </a:rPr>
            <a:t>Smart water grid</a:t>
          </a:r>
          <a:endParaRPr lang="nb-NO" sz="9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398956" y="1796547"/>
        <a:ext cx="502132" cy="686838"/>
      </dsp:txXfrm>
    </dsp:sp>
    <dsp:sp modelId="{B99B0D4F-985E-42A5-8807-F6FD3C0DF566}">
      <dsp:nvSpPr>
        <dsp:cNvPr id="0" name=""/>
        <dsp:cNvSpPr/>
      </dsp:nvSpPr>
      <dsp:spPr>
        <a:xfrm>
          <a:off x="3939111" y="1780925"/>
          <a:ext cx="533376" cy="718082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>
              <a:solidFill>
                <a:schemeClr val="accent1">
                  <a:lumMod val="50000"/>
                </a:schemeClr>
              </a:solidFill>
            </a:rPr>
            <a:t>Water Product and services</a:t>
          </a:r>
          <a:endParaRPr lang="nb-NO" sz="9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954733" y="1796547"/>
        <a:ext cx="502132" cy="686838"/>
      </dsp:txXfrm>
    </dsp:sp>
    <dsp:sp modelId="{D0B0A1B8-EE67-495E-83F0-8C50899D5FC4}">
      <dsp:nvSpPr>
        <dsp:cNvPr id="0" name=""/>
        <dsp:cNvSpPr/>
      </dsp:nvSpPr>
      <dsp:spPr>
        <a:xfrm>
          <a:off x="4517291" y="891496"/>
          <a:ext cx="2200709" cy="718082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/>
            <a:t>Smart Health and Public services</a:t>
          </a:r>
        </a:p>
      </dsp:txBody>
      <dsp:txXfrm>
        <a:off x="4538323" y="912528"/>
        <a:ext cx="2158645" cy="676018"/>
      </dsp:txXfrm>
    </dsp:sp>
    <dsp:sp modelId="{13C2803A-7F01-4221-88C5-478EF59A3E23}">
      <dsp:nvSpPr>
        <dsp:cNvPr id="0" name=""/>
        <dsp:cNvSpPr/>
      </dsp:nvSpPr>
      <dsp:spPr>
        <a:xfrm>
          <a:off x="4517291" y="1780925"/>
          <a:ext cx="533376" cy="718082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>
              <a:solidFill>
                <a:schemeClr val="accent1">
                  <a:lumMod val="50000"/>
                </a:schemeClr>
              </a:solidFill>
            </a:rPr>
            <a:t>Public safety</a:t>
          </a:r>
          <a:endParaRPr lang="nb-NO" sz="9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532913" y="1796547"/>
        <a:ext cx="502132" cy="686838"/>
      </dsp:txXfrm>
    </dsp:sp>
    <dsp:sp modelId="{E198544E-BBFC-4A9D-A2F0-B988F3576CF3}">
      <dsp:nvSpPr>
        <dsp:cNvPr id="0" name=""/>
        <dsp:cNvSpPr/>
      </dsp:nvSpPr>
      <dsp:spPr>
        <a:xfrm>
          <a:off x="5073069" y="1780925"/>
          <a:ext cx="533376" cy="718082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>
              <a:solidFill>
                <a:schemeClr val="accent1">
                  <a:lumMod val="50000"/>
                </a:schemeClr>
              </a:solidFill>
            </a:rPr>
            <a:t>Public healtcare</a:t>
          </a:r>
          <a:endParaRPr lang="nb-NO" sz="9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088691" y="1796547"/>
        <a:ext cx="502132" cy="686838"/>
      </dsp:txXfrm>
    </dsp:sp>
    <dsp:sp modelId="{7EE24477-3EEC-4C1A-8CF8-0068A3BFF084}">
      <dsp:nvSpPr>
        <dsp:cNvPr id="0" name=""/>
        <dsp:cNvSpPr/>
      </dsp:nvSpPr>
      <dsp:spPr>
        <a:xfrm>
          <a:off x="5628847" y="1780925"/>
          <a:ext cx="533376" cy="718082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>
              <a:solidFill>
                <a:schemeClr val="accent1">
                  <a:lumMod val="50000"/>
                </a:schemeClr>
              </a:solidFill>
            </a:rPr>
            <a:t>Education</a:t>
          </a:r>
          <a:endParaRPr lang="nb-NO" sz="9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644469" y="1796547"/>
        <a:ext cx="502132" cy="686838"/>
      </dsp:txXfrm>
    </dsp:sp>
    <dsp:sp modelId="{CBAC50B5-B7D8-45E0-8591-9D45950AE462}">
      <dsp:nvSpPr>
        <dsp:cNvPr id="0" name=""/>
        <dsp:cNvSpPr/>
      </dsp:nvSpPr>
      <dsp:spPr>
        <a:xfrm>
          <a:off x="6184625" y="1780925"/>
          <a:ext cx="533376" cy="718082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>
              <a:solidFill>
                <a:schemeClr val="accent1">
                  <a:lumMod val="50000"/>
                </a:schemeClr>
              </a:solidFill>
            </a:rPr>
            <a:t>Public Lightning</a:t>
          </a:r>
          <a:endParaRPr lang="nb-NO" sz="9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200247" y="1796547"/>
        <a:ext cx="502132" cy="686838"/>
      </dsp:txXfrm>
    </dsp:sp>
    <dsp:sp modelId="{8EBA1EDA-7AD8-46F8-952B-FFCD4FD82F93}">
      <dsp:nvSpPr>
        <dsp:cNvPr id="0" name=""/>
        <dsp:cNvSpPr/>
      </dsp:nvSpPr>
      <dsp:spPr>
        <a:xfrm>
          <a:off x="6762804" y="891496"/>
          <a:ext cx="2200709" cy="718082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/>
            <a:t>Smart Mobility</a:t>
          </a:r>
        </a:p>
      </dsp:txBody>
      <dsp:txXfrm>
        <a:off x="6783836" y="912528"/>
        <a:ext cx="2158645" cy="676018"/>
      </dsp:txXfrm>
    </dsp:sp>
    <dsp:sp modelId="{C1400F35-B5FC-4C18-9BF3-4FE053C889CB}">
      <dsp:nvSpPr>
        <dsp:cNvPr id="0" name=""/>
        <dsp:cNvSpPr/>
      </dsp:nvSpPr>
      <dsp:spPr>
        <a:xfrm>
          <a:off x="6762804" y="1780925"/>
          <a:ext cx="533376" cy="718082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>
              <a:solidFill>
                <a:schemeClr val="accent1">
                  <a:lumMod val="50000"/>
                </a:schemeClr>
              </a:solidFill>
            </a:rPr>
            <a:t>EV and Charging Infrastructure</a:t>
          </a:r>
          <a:endParaRPr lang="nb-NO" sz="9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778426" y="1796547"/>
        <a:ext cx="502132" cy="686838"/>
      </dsp:txXfrm>
    </dsp:sp>
    <dsp:sp modelId="{09F84A9F-15A8-4690-8075-F73D22901C79}">
      <dsp:nvSpPr>
        <dsp:cNvPr id="0" name=""/>
        <dsp:cNvSpPr/>
      </dsp:nvSpPr>
      <dsp:spPr>
        <a:xfrm>
          <a:off x="7318582" y="1780925"/>
          <a:ext cx="533376" cy="718082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>
              <a:solidFill>
                <a:schemeClr val="accent1">
                  <a:lumMod val="50000"/>
                </a:schemeClr>
              </a:solidFill>
            </a:rPr>
            <a:t>Traffic management</a:t>
          </a:r>
          <a:endParaRPr lang="nb-NO" sz="9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7334204" y="1796547"/>
        <a:ext cx="502132" cy="686838"/>
      </dsp:txXfrm>
    </dsp:sp>
    <dsp:sp modelId="{41CC4353-7BD2-4546-8FA9-A9DFF3B9C6E3}">
      <dsp:nvSpPr>
        <dsp:cNvPr id="0" name=""/>
        <dsp:cNvSpPr/>
      </dsp:nvSpPr>
      <dsp:spPr>
        <a:xfrm>
          <a:off x="7874360" y="1780925"/>
          <a:ext cx="533376" cy="718082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>
              <a:solidFill>
                <a:schemeClr val="accent1">
                  <a:lumMod val="50000"/>
                </a:schemeClr>
              </a:solidFill>
            </a:rPr>
            <a:t>Mass public transport</a:t>
          </a:r>
          <a:endParaRPr lang="nb-NO" sz="9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7889982" y="1796547"/>
        <a:ext cx="502132" cy="686838"/>
      </dsp:txXfrm>
    </dsp:sp>
    <dsp:sp modelId="{46E6B5A7-6367-4578-AA5C-7821C752B81A}">
      <dsp:nvSpPr>
        <dsp:cNvPr id="0" name=""/>
        <dsp:cNvSpPr/>
      </dsp:nvSpPr>
      <dsp:spPr>
        <a:xfrm>
          <a:off x="8430138" y="1780925"/>
          <a:ext cx="533376" cy="718082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>
              <a:solidFill>
                <a:schemeClr val="accent1">
                  <a:lumMod val="50000"/>
                </a:schemeClr>
              </a:solidFill>
            </a:rPr>
            <a:t>Pedes-triants</a:t>
          </a:r>
          <a:endParaRPr lang="nb-NO" sz="9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8445760" y="1796547"/>
        <a:ext cx="502132" cy="686838"/>
      </dsp:txXfrm>
    </dsp:sp>
    <dsp:sp modelId="{90AAB391-F99A-496A-BE8F-85FAECDB65FE}">
      <dsp:nvSpPr>
        <dsp:cNvPr id="0" name=""/>
        <dsp:cNvSpPr/>
      </dsp:nvSpPr>
      <dsp:spPr>
        <a:xfrm>
          <a:off x="9008317" y="891496"/>
          <a:ext cx="1644931" cy="718082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/>
            <a:t>Smart Governance (digitalisation)</a:t>
          </a:r>
        </a:p>
      </dsp:txBody>
      <dsp:txXfrm>
        <a:off x="9029349" y="912528"/>
        <a:ext cx="1602867" cy="676018"/>
      </dsp:txXfrm>
    </dsp:sp>
    <dsp:sp modelId="{F49BBA4B-B181-4898-8647-B1C1FA4BCFED}">
      <dsp:nvSpPr>
        <dsp:cNvPr id="0" name=""/>
        <dsp:cNvSpPr/>
      </dsp:nvSpPr>
      <dsp:spPr>
        <a:xfrm>
          <a:off x="9008317" y="1780925"/>
          <a:ext cx="533376" cy="718082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>
              <a:solidFill>
                <a:schemeClr val="accent1">
                  <a:lumMod val="50000"/>
                </a:schemeClr>
              </a:solidFill>
            </a:rPr>
            <a:t>ICT and e-govenment</a:t>
          </a:r>
          <a:endParaRPr lang="nb-NO" sz="9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9023939" y="1796547"/>
        <a:ext cx="502132" cy="686838"/>
      </dsp:txXfrm>
    </dsp:sp>
    <dsp:sp modelId="{7C0FAEEF-4590-400C-9D3A-AF817876540E}">
      <dsp:nvSpPr>
        <dsp:cNvPr id="0" name=""/>
        <dsp:cNvSpPr/>
      </dsp:nvSpPr>
      <dsp:spPr>
        <a:xfrm>
          <a:off x="9564095" y="1780925"/>
          <a:ext cx="533376" cy="718082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>
              <a:solidFill>
                <a:schemeClr val="accent1">
                  <a:lumMod val="50000"/>
                </a:schemeClr>
              </a:solidFill>
            </a:rPr>
            <a:t>Open data</a:t>
          </a:r>
          <a:endParaRPr lang="nb-NO" sz="9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9579717" y="1796547"/>
        <a:ext cx="502132" cy="686838"/>
      </dsp:txXfrm>
    </dsp:sp>
    <dsp:sp modelId="{5921B99D-B1A7-4324-849A-FE0EE21B171F}">
      <dsp:nvSpPr>
        <dsp:cNvPr id="0" name=""/>
        <dsp:cNvSpPr/>
      </dsp:nvSpPr>
      <dsp:spPr>
        <a:xfrm>
          <a:off x="10119873" y="1780925"/>
          <a:ext cx="533376" cy="718082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 dirty="0">
              <a:solidFill>
                <a:schemeClr val="accent1">
                  <a:lumMod val="50000"/>
                </a:schemeClr>
              </a:solidFill>
            </a:rPr>
            <a:t>end user involvement</a:t>
          </a:r>
        </a:p>
      </dsp:txBody>
      <dsp:txXfrm>
        <a:off x="10135495" y="1796547"/>
        <a:ext cx="502132" cy="686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pl-PL" smtClean="0"/>
              <a:t>2017-10-17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pl-PL" smtClean="0"/>
              <a:t>2017-10-17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2869989-EB00-4EE7-BCB5-25BDC5BB29F8}" type="slidenum">
              <a:rPr lang="pl-PL" sz="1200" b="0" i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Łącznik prosty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Łącznik prosty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y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Łącznik prosty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upa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Łącznik prosty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Łącznik prosty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Łącznik prosty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Łącznik prosty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Łącznik prosty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upa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Łącznik prosty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Łącznik prosty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Łącznik prosty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Łącznik prosty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Łącznik prosty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Łącznik prosty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Łącznik prosty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Łącznik prosty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Łącznik prosty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Łącznik prosty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a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Łącznik prosty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Łącznik prosty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Łącznik prosty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Łącznik prosty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Łącznik prosty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upa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Łącznik prosty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Łącznik prosty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Łącznik prosty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Łącznik prosty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Łącznik prosty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Łącznik prosty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Łącznik prosty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Łącznik prosty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Łącznik prosty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Łącznik prosty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cxnSp>
        <p:nvCxnSpPr>
          <p:cNvPr id="58" name="Łącznik prosty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pl-PL" smtClean="0"/>
              <a:t>2017-10-17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pl-PL" smtClean="0"/>
              <a:t>2017-10-17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pl-PL" smtClean="0"/>
              <a:t>2017-10-17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Łącznik prosty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y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Łącznik prosty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y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a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Łącznik prosty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Łącznik prosty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Łącznik prosty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Łącznik prosty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Łącznik prosty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upa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Łącznik prosty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Łącznik prosty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Łącznik prosty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Łącznik prosty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Łącznik prosty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Łącznik prosty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Łącznik prosty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Łącznik prosty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Łącznik prosty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Łącznik prosty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a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Łącznik prosty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Łącznik prosty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Łącznik prosty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Łącznik prosty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Łącznik prosty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upa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Łącznik prosty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Łącznik prosty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Łącznik prosty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Łącznik prosty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Łącznik prosty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Łącznik prosty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Łącznik prosty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Łącznik prosty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Łącznik prosty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Łącznik prosty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58" name="Łącznik prosty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pl-PL" smtClean="0"/>
              <a:t>2017-10-17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pl-PL" smtClean="0"/>
              <a:t>2017-10-17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pl-PL" smtClean="0"/>
              <a:t>2017-10-17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upa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Łącznik prosty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Łącznik prosty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Łącznik prosty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Łącznik prosty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Łącznik prosty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Łącznik prosty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Łącznik prosty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Łącznik prosty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Łącznik prosty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Łącznik prosty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Łącznik prosty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Łącznik prosty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Łącznik prosty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Łącznik prosty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Łącznik prosty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Łącznik prosty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upa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Łącznik prosty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Łącznik prosty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Łącznik prosty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Łącznik prosty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Łącznik prosty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upa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Łącznik prosty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Łącznik prosty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Łącznik prosty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Łącznik prosty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Łącznik prosty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Łącznik prosty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Łącznik prosty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Łącznik prosty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Łącznik prosty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Łącznik prosty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upa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Łącznik prosty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Łącznik prosty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Łącznik prosty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Łącznik prosty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Łącznik prosty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upa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Łącznik prosty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Łącznik prosty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Łącznik prosty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Łącznik prosty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Łącznik prosty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Łącznik prosty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Łącznik prosty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Łącznik prosty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Łącznik prosty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Łącznik prosty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Symbol zastępczy daty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pl-PL" smtClean="0"/>
              <a:t>2017-10-17</a:t>
            </a:fld>
            <a:endParaRPr lang="pl-PL" dirty="0"/>
          </a:p>
        </p:txBody>
      </p:sp>
      <p:sp>
        <p:nvSpPr>
          <p:cNvPr id="213" name="Symbol zastępczy stopki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14" name="Symbol zastępczy numeru slajdu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Łącznik prosty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Łącznik prosty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y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y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Łącznik prosty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upa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Łącznik prosty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Łącznik prosty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Łącznik prosty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Łącznik prosty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Łącznik prosty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upa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Łącznik prosty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Łącznik prosty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Łącznik prosty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Łącznik prosty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Łącznik prosty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Łącznik prosty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Łącznik prosty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Łącznik prosty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Łącznik prosty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Łącznik prosty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upa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Łącznik prosty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Łącznik prosty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Łącznik prosty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Łącznik prosty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Łącznik prosty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upa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Łącznik prosty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Łącznik prosty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Łącznik prosty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Łącznik prosty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Łącznik prosty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Łącznik prosty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Łącznik prosty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Łącznik prosty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Łącznik prosty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Łącznik prosty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Prostokąt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60" name="Łącznik prosty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pl-PL" smtClean="0"/>
              <a:t>2017-10-17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Łącznik prosty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Łącznik prosty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y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y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upa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Łącznik prosty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Łącznik prosty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Łącznik prosty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Łącznik prosty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Łącznik prosty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upa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Łącznik prosty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Łącznik prosty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Łącznik prosty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Łącznik prosty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Łącznik prosty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Łącznik prosty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Łącznik prosty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Łącznik prosty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Łącznik prosty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Łącznik prosty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a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Łącznik prosty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Łącznik prosty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Łącznik prosty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Łącznik prosty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Łącznik prosty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a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Łącznik prosty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Łącznik prosty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Łącznik prosty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Łącznik prosty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Łącznik prosty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Łącznik prosty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Łącznik prosty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Łącznik prosty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Łącznik prosty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Łącznik prosty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Prostokąt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cxnSp>
        <p:nvCxnSpPr>
          <p:cNvPr id="59" name="Łącznik prosty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upa 95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7" name="Łącznik prosty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Łącznik prosty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Łącznik prosty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Łącznik prosty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Łącznik prosty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Łącznik prosty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Łącznik prosty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Łącznik prosty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Łącznik prosty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Łącznik prosty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Łącznik prosty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Łącznik prosty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Łącznik prosty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Łącznik prosty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Łącznik prosty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Łącznik prosty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upa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Łącznik prosty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Łącznik prosty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Łącznik prosty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Łącznik prosty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Łącznik prosty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upa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Łącznik prosty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Łącznik prosty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Łącznik prosty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Łącznik prosty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Łącznik prosty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Łącznik prosty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Łącznik prosty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Łącznik prosty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Łącznik prosty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Łącznik prosty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upa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Łącznik prosty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Łącznik prosty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Łącznik prosty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Łącznik prosty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Łącznik prosty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upa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Łącznik prosty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Łącznik prosty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Łącznik prosty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Łącznik prosty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Łącznik prosty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Łącznik prosty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Łącznik prosty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Łącznik prosty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Łącznik prosty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Łącznik prosty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1B2453-8663-4C69-AF73-9FD7B1DEC5D0}" type="datetime1">
              <a:rPr lang="pl-PL" smtClean="0"/>
              <a:t>2017-10-17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148" name="Łącznik prosty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isentralen.no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93845" y="1722970"/>
            <a:ext cx="9604310" cy="3383280"/>
          </a:xfrm>
        </p:spPr>
        <p:txBody>
          <a:bodyPr>
            <a:normAutofit fontScale="90000"/>
          </a:bodyPr>
          <a:lstStyle/>
          <a:p>
            <a:pPr algn="l" defTabSz="914400">
              <a:lnSpc>
                <a:spcPct val="76000"/>
              </a:lnSpc>
              <a:spcBef>
                <a:spcPct val="0"/>
              </a:spcBef>
              <a:buNone/>
            </a:pPr>
            <a:r>
              <a:rPr lang="pl-PL" sz="8000" b="1" i="0" baseline="0" dirty="0" smtClean="0">
                <a:solidFill>
                  <a:srgbClr val="2D2E2D"/>
                </a:solidFill>
                <a:latin typeface="Arial"/>
              </a:rPr>
              <a:t>Doświadczenia</a:t>
            </a:r>
            <a:r>
              <a:rPr lang="pl-PL" sz="8000" b="1" i="0" dirty="0" smtClean="0">
                <a:solidFill>
                  <a:srgbClr val="2D2E2D"/>
                </a:solidFill>
                <a:latin typeface="Arial"/>
              </a:rPr>
              <a:t> norweskie w zakresie stosowania OZE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93845" y="5432563"/>
            <a:ext cx="9604310" cy="1141658"/>
          </a:xfrm>
        </p:spPr>
        <p:txBody>
          <a:bodyPr>
            <a:normAutofit fontScale="77500" lnSpcReduction="20000"/>
          </a:bodyPr>
          <a:lstStyle/>
          <a:p>
            <a:r>
              <a:rPr lang="pl-PL" b="1" dirty="0">
                <a:solidFill>
                  <a:srgbClr val="0070C0"/>
                </a:solidFill>
              </a:rPr>
              <a:t>Projekt: </a:t>
            </a:r>
            <a:r>
              <a:rPr lang="pl-PL" b="1" i="1" dirty="0">
                <a:solidFill>
                  <a:srgbClr val="0070C0"/>
                </a:solidFill>
              </a:rPr>
              <a:t>"Podnoszenie kompetencji polskich jednostek samorządu w zakresie gospodarki o obiegu zamkniętym oraz wykorzystania OZE z użyciem technologii informatycznych, w oparciu o doświadczenia norweskie" – realizowany ze środków Norweskiego Mechanizmu Finansowego 2009-2014 w ramach Funduszu Współpracy Dwustronnej w ramach Operacyjnego Program PL04: "Oszczędność energii i promowanie odnawialnych źródeł energii"</a:t>
            </a:r>
            <a:endParaRPr lang="pl-PL" dirty="0">
              <a:solidFill>
                <a:srgbClr val="0070C0"/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11" name="Group 21"/>
          <p:cNvGrpSpPr>
            <a:grpSpLocks/>
          </p:cNvGrpSpPr>
          <p:nvPr/>
        </p:nvGrpSpPr>
        <p:grpSpPr bwMode="auto">
          <a:xfrm>
            <a:off x="1489316" y="636961"/>
            <a:ext cx="9042050" cy="908060"/>
            <a:chOff x="385" y="148"/>
            <a:chExt cx="10961" cy="1069"/>
          </a:xfrm>
        </p:grpSpPr>
        <p:pic>
          <p:nvPicPr>
            <p:cNvPr id="12" name="Obraz 11" descr="logo-K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" y="362"/>
              <a:ext cx="1395" cy="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Obraz 12" descr="http://www.sochaczew.pl/AppData/TinyMceGallery/stowarzyszenie_jerzeg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4" y="273"/>
              <a:ext cx="1735" cy="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1" y="267"/>
              <a:ext cx="885" cy="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Obraz 14" descr="http://www.nfosigw.gov.pl/gfx/nfosigw/userfiles/files/o_nfosigw/logotypy_nowe/logotyp-0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1" y="185"/>
              <a:ext cx="2164" cy="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Obraz 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148"/>
              <a:ext cx="1025" cy="1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7" descr="logo-ZMP-praw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8" y="247"/>
              <a:ext cx="1830" cy="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rgbClr val="D15A3E"/>
                </a:solidFill>
                <a:latin typeface="Arial"/>
              </a:rPr>
              <a:t>NOVAP – rynek pomp ciepła w Norwegii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047" y="1075045"/>
            <a:ext cx="10039905" cy="575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5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rgbClr val="D15A3E"/>
                </a:solidFill>
                <a:latin typeface="Arial"/>
              </a:rPr>
              <a:t>System energetyczny w Norwegii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19" y="1075045"/>
            <a:ext cx="10282361" cy="578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9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rgbClr val="D15A3E"/>
                </a:solidFill>
                <a:latin typeface="Arial"/>
              </a:rPr>
              <a:t>Pomoc udzielana przy wymianie systemu ogrzewania</a:t>
            </a:r>
            <a:endParaRPr lang="pl-PL" sz="28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190" y="1075045"/>
            <a:ext cx="10325619" cy="578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6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22" y="1075045"/>
            <a:ext cx="10657756" cy="5782955"/>
          </a:xfrm>
          <a:prstGeom prst="rect">
            <a:avLst/>
          </a:prstGeom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767122" y="503853"/>
            <a:ext cx="10657756" cy="11423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smtClean="0">
                <a:solidFill>
                  <a:srgbClr val="D15A3E"/>
                </a:solidFill>
                <a:latin typeface="Arial"/>
                <a:hlinkClick r:id="rId3"/>
              </a:rPr>
              <a:t>www.energisentralen.no</a:t>
            </a:r>
            <a:r>
              <a:rPr lang="pl-PL" sz="2800" dirty="0" smtClean="0">
                <a:solidFill>
                  <a:srgbClr val="D15A3E"/>
                </a:solidFill>
                <a:latin typeface="Arial"/>
              </a:rPr>
              <a:t> jako przykład innowacyjnego wykorzystania pomp ciepła 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25078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433" y="503854"/>
            <a:ext cx="4667250" cy="981075"/>
          </a:xfrm>
          <a:prstGeom prst="rect">
            <a:avLst/>
          </a:prstGeom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1213805" y="503854"/>
            <a:ext cx="10786683" cy="11388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rgbClr val="D15A3E"/>
                </a:solidFill>
                <a:latin typeface="Arial"/>
              </a:rPr>
              <a:t>Gmina </a:t>
            </a:r>
            <a:r>
              <a:rPr lang="pl-PL" dirty="0" err="1" smtClean="0">
                <a:solidFill>
                  <a:srgbClr val="D15A3E"/>
                </a:solidFill>
                <a:latin typeface="Arial"/>
              </a:rPr>
              <a:t>Frogn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213805" y="2605807"/>
            <a:ext cx="1077615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Priorytetowe obszary rozwoju: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dirty="0"/>
              <a:t>lokalny rozwój – jakość lokalizacji, zarówno mieszkaniowo jak i społecznie,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dirty="0"/>
              <a:t>rozwój ekonomiczny,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dirty="0"/>
              <a:t>jakość życia i opieki zdrowotnej,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dirty="0"/>
              <a:t>klimat i energia.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830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433" y="503854"/>
            <a:ext cx="4667250" cy="981075"/>
          </a:xfrm>
          <a:prstGeom prst="rect">
            <a:avLst/>
          </a:prstGeom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1213805" y="503854"/>
            <a:ext cx="10786683" cy="11388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rgbClr val="D15A3E"/>
                </a:solidFill>
                <a:latin typeface="Arial"/>
              </a:rPr>
              <a:t>Budżet inwestycyjny</a:t>
            </a:r>
            <a:endParaRPr lang="pl-PL" dirty="0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894" y="2538721"/>
            <a:ext cx="8397876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433" y="503854"/>
            <a:ext cx="4667250" cy="981075"/>
          </a:xfrm>
          <a:prstGeom prst="rect">
            <a:avLst/>
          </a:prstGeom>
        </p:spPr>
      </p:pic>
      <p:sp>
        <p:nvSpPr>
          <p:cNvPr id="3" name="Tytuł 1"/>
          <p:cNvSpPr txBox="1">
            <a:spLocks/>
          </p:cNvSpPr>
          <p:nvPr/>
        </p:nvSpPr>
        <p:spPr>
          <a:xfrm>
            <a:off x="1213805" y="503854"/>
            <a:ext cx="10786683" cy="11388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rgbClr val="D15A3E"/>
                </a:solidFill>
                <a:latin typeface="Arial"/>
              </a:rPr>
              <a:t>Etapy projektów </a:t>
            </a:r>
            <a:br>
              <a:rPr lang="pl-PL" dirty="0" smtClean="0">
                <a:solidFill>
                  <a:srgbClr val="D15A3E"/>
                </a:solidFill>
                <a:latin typeface="Arial"/>
              </a:rPr>
            </a:br>
            <a:r>
              <a:rPr lang="pl-PL" dirty="0" smtClean="0">
                <a:solidFill>
                  <a:srgbClr val="D15A3E"/>
                </a:solidFill>
                <a:latin typeface="Arial"/>
              </a:rPr>
              <a:t>inwestycyjnych</a:t>
            </a:r>
            <a:endParaRPr lang="pl-PL" dirty="0"/>
          </a:p>
        </p:txBody>
      </p:sp>
      <p:sp>
        <p:nvSpPr>
          <p:cNvPr id="8" name="TekstSylinder 14359"/>
          <p:cNvSpPr txBox="1">
            <a:spLocks noChangeArrowheads="1"/>
          </p:cNvSpPr>
          <p:nvPr/>
        </p:nvSpPr>
        <p:spPr bwMode="auto">
          <a:xfrm>
            <a:off x="385868" y="2385322"/>
            <a:ext cx="232887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pl-PL" altLang="nb-NO" dirty="0">
                <a:solidFill>
                  <a:schemeClr val="tx2"/>
                </a:solidFill>
              </a:rPr>
              <a:t>Lokalizacja</a:t>
            </a:r>
            <a:endParaRPr lang="nb-NO" altLang="nb-NO" dirty="0">
              <a:solidFill>
                <a:schemeClr val="tx2"/>
              </a:solidFill>
            </a:endParaRPr>
          </a:p>
          <a:p>
            <a:pPr eaLnBrk="1" hangingPunct="1"/>
            <a:r>
              <a:rPr lang="pl-PL" altLang="nb-NO" dirty="0">
                <a:solidFill>
                  <a:schemeClr val="tx2"/>
                </a:solidFill>
              </a:rPr>
              <a:t>Warunki brzegowe</a:t>
            </a:r>
            <a:endParaRPr lang="nb-NO" altLang="nb-NO" dirty="0">
              <a:solidFill>
                <a:schemeClr val="tx2"/>
              </a:solidFill>
            </a:endParaRPr>
          </a:p>
          <a:p>
            <a:pPr eaLnBrk="1" hangingPunct="1"/>
            <a:endParaRPr lang="nb-NO" altLang="nb-NO" dirty="0">
              <a:solidFill>
                <a:schemeClr val="tx2"/>
              </a:solidFill>
            </a:endParaRPr>
          </a:p>
        </p:txBody>
      </p:sp>
      <p:cxnSp>
        <p:nvCxnSpPr>
          <p:cNvPr id="9" name="Rett pil 57"/>
          <p:cNvCxnSpPr/>
          <p:nvPr/>
        </p:nvCxnSpPr>
        <p:spPr>
          <a:xfrm>
            <a:off x="4081730" y="2792582"/>
            <a:ext cx="15352" cy="2045495"/>
          </a:xfrm>
          <a:prstGeom prst="straightConnector1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tt pil 58"/>
          <p:cNvCxnSpPr>
            <a:endCxn id="20" idx="0"/>
          </p:cNvCxnSpPr>
          <p:nvPr/>
        </p:nvCxnSpPr>
        <p:spPr>
          <a:xfrm>
            <a:off x="5751258" y="4293959"/>
            <a:ext cx="113428" cy="607371"/>
          </a:xfrm>
          <a:prstGeom prst="straightConnector1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pil 59"/>
          <p:cNvCxnSpPr/>
          <p:nvPr/>
        </p:nvCxnSpPr>
        <p:spPr>
          <a:xfrm flipH="1">
            <a:off x="7695876" y="2847284"/>
            <a:ext cx="29432" cy="2039368"/>
          </a:xfrm>
          <a:prstGeom prst="straightConnector1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pil 60"/>
          <p:cNvCxnSpPr/>
          <p:nvPr/>
        </p:nvCxnSpPr>
        <p:spPr>
          <a:xfrm flipH="1">
            <a:off x="9476427" y="3392402"/>
            <a:ext cx="54768" cy="1494250"/>
          </a:xfrm>
          <a:prstGeom prst="straightConnector1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kstSylinder 61"/>
          <p:cNvSpPr txBox="1">
            <a:spLocks noChangeArrowheads="1"/>
          </p:cNvSpPr>
          <p:nvPr/>
        </p:nvSpPr>
        <p:spPr bwMode="auto">
          <a:xfrm>
            <a:off x="3096956" y="1612031"/>
            <a:ext cx="285191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pl-PL" altLang="nb-NO" dirty="0">
                <a:solidFill>
                  <a:schemeClr val="tx2"/>
                </a:solidFill>
              </a:rPr>
              <a:t>Opis funkcyjny</a:t>
            </a:r>
            <a:endParaRPr lang="nb-NO" altLang="nb-NO" dirty="0">
              <a:solidFill>
                <a:schemeClr val="tx2"/>
              </a:solidFill>
            </a:endParaRPr>
          </a:p>
          <a:p>
            <a:pPr eaLnBrk="1" hangingPunct="1"/>
            <a:r>
              <a:rPr lang="pl-PL" altLang="nb-NO" dirty="0">
                <a:solidFill>
                  <a:schemeClr val="tx2"/>
                </a:solidFill>
              </a:rPr>
              <a:t>Opis pomieszczeń</a:t>
            </a:r>
            <a:endParaRPr lang="nb-NO" altLang="nb-NO" dirty="0">
              <a:solidFill>
                <a:schemeClr val="tx2"/>
              </a:solidFill>
            </a:endParaRPr>
          </a:p>
          <a:p>
            <a:pPr eaLnBrk="1" hangingPunct="1"/>
            <a:r>
              <a:rPr lang="pl-PL" altLang="nb-NO" dirty="0">
                <a:solidFill>
                  <a:schemeClr val="tx2"/>
                </a:solidFill>
              </a:rPr>
              <a:t>Niezależne kalkulacje(ekonomiczne)</a:t>
            </a:r>
            <a:endParaRPr lang="nb-NO" altLang="nb-NO" dirty="0">
              <a:solidFill>
                <a:schemeClr val="tx2"/>
              </a:solidFill>
            </a:endParaRPr>
          </a:p>
          <a:p>
            <a:pPr eaLnBrk="1" hangingPunct="1"/>
            <a:endParaRPr lang="nb-NO" altLang="nb-NO" dirty="0">
              <a:solidFill>
                <a:schemeClr val="tx2"/>
              </a:solidFill>
            </a:endParaRPr>
          </a:p>
        </p:txBody>
      </p:sp>
      <p:sp>
        <p:nvSpPr>
          <p:cNvPr id="14" name="TekstSylinder 64"/>
          <p:cNvSpPr txBox="1">
            <a:spLocks noChangeArrowheads="1"/>
          </p:cNvSpPr>
          <p:nvPr/>
        </p:nvSpPr>
        <p:spPr bwMode="auto">
          <a:xfrm>
            <a:off x="4352845" y="2847284"/>
            <a:ext cx="2808729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pl-PL" altLang="nb-NO" dirty="0">
                <a:solidFill>
                  <a:schemeClr val="tx2"/>
                </a:solidFill>
              </a:rPr>
              <a:t>Postawa przetargowa(dokumenty przetargowe)</a:t>
            </a:r>
            <a:endParaRPr lang="nb-NO" altLang="nb-NO" dirty="0">
              <a:solidFill>
                <a:schemeClr val="tx2"/>
              </a:solidFill>
            </a:endParaRPr>
          </a:p>
          <a:p>
            <a:pPr algn="ctr" eaLnBrk="1" hangingPunct="1"/>
            <a:r>
              <a:rPr lang="pl-PL" altLang="nb-NO" dirty="0">
                <a:solidFill>
                  <a:schemeClr val="tx2"/>
                </a:solidFill>
              </a:rPr>
              <a:t>Oferty</a:t>
            </a:r>
            <a:endParaRPr lang="nb-NO" altLang="nb-NO" dirty="0">
              <a:solidFill>
                <a:schemeClr val="tx2"/>
              </a:solidFill>
            </a:endParaRPr>
          </a:p>
          <a:p>
            <a:pPr algn="ctr" eaLnBrk="1" hangingPunct="1"/>
            <a:r>
              <a:rPr lang="pl-PL" altLang="nb-NO" dirty="0">
                <a:solidFill>
                  <a:schemeClr val="tx2"/>
                </a:solidFill>
              </a:rPr>
              <a:t>Wyceny</a:t>
            </a:r>
            <a:endParaRPr lang="nb-NO" altLang="nb-NO" dirty="0">
              <a:solidFill>
                <a:schemeClr val="tx2"/>
              </a:solidFill>
            </a:endParaRPr>
          </a:p>
          <a:p>
            <a:pPr algn="ctr" eaLnBrk="1" hangingPunct="1"/>
            <a:endParaRPr lang="nb-NO" altLang="nb-NO" dirty="0">
              <a:solidFill>
                <a:schemeClr val="tx2"/>
              </a:solidFill>
            </a:endParaRPr>
          </a:p>
        </p:txBody>
      </p:sp>
      <p:sp>
        <p:nvSpPr>
          <p:cNvPr id="15" name="TekstSylinder 66"/>
          <p:cNvSpPr txBox="1">
            <a:spLocks noChangeArrowheads="1"/>
          </p:cNvSpPr>
          <p:nvPr/>
        </p:nvSpPr>
        <p:spPr bwMode="auto">
          <a:xfrm>
            <a:off x="6204634" y="1942543"/>
            <a:ext cx="27015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pl-PL" altLang="nb-NO" dirty="0">
                <a:solidFill>
                  <a:schemeClr val="tx2"/>
                </a:solidFill>
              </a:rPr>
              <a:t>Nadzór nad budową</a:t>
            </a:r>
            <a:endParaRPr lang="nb-NO" altLang="nb-NO" dirty="0">
              <a:solidFill>
                <a:schemeClr val="tx2"/>
              </a:solidFill>
            </a:endParaRPr>
          </a:p>
          <a:p>
            <a:pPr eaLnBrk="1" hangingPunct="1"/>
            <a:r>
              <a:rPr lang="pl-PL" altLang="nb-NO" dirty="0">
                <a:solidFill>
                  <a:schemeClr val="tx2"/>
                </a:solidFill>
              </a:rPr>
              <a:t>Nadzór nad koniecznymi zmianami projektowymi</a:t>
            </a:r>
            <a:endParaRPr lang="nb-NO" altLang="nb-NO" dirty="0">
              <a:solidFill>
                <a:schemeClr val="tx2"/>
              </a:solidFill>
            </a:endParaRPr>
          </a:p>
          <a:p>
            <a:pPr eaLnBrk="1" hangingPunct="1"/>
            <a:endParaRPr lang="nb-NO" altLang="nb-NO" dirty="0">
              <a:solidFill>
                <a:schemeClr val="tx2"/>
              </a:solidFill>
            </a:endParaRPr>
          </a:p>
        </p:txBody>
      </p:sp>
      <p:sp>
        <p:nvSpPr>
          <p:cNvPr id="16" name="TekstSylinder 67"/>
          <p:cNvSpPr txBox="1">
            <a:spLocks noChangeArrowheads="1"/>
          </p:cNvSpPr>
          <p:nvPr/>
        </p:nvSpPr>
        <p:spPr bwMode="auto">
          <a:xfrm>
            <a:off x="9161959" y="2350695"/>
            <a:ext cx="2495226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pl-PL" altLang="nb-NO" dirty="0">
                <a:solidFill>
                  <a:schemeClr val="tx2"/>
                </a:solidFill>
              </a:rPr>
              <a:t>Nadzorowanie gwarancji i umów serwisowych</a:t>
            </a:r>
            <a:endParaRPr lang="nb-NO" altLang="nb-NO" dirty="0">
              <a:solidFill>
                <a:schemeClr val="tx2"/>
              </a:solidFill>
            </a:endParaRPr>
          </a:p>
          <a:p>
            <a:pPr eaLnBrk="1" hangingPunct="1"/>
            <a:endParaRPr lang="nb-NO" altLang="nb-NO" dirty="0">
              <a:solidFill>
                <a:schemeClr val="tx2"/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1560257" y="4891806"/>
            <a:ext cx="1506733" cy="95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1200" dirty="0"/>
              <a:t>Wybór koncepcji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3335788" y="4901330"/>
            <a:ext cx="1506733" cy="955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1200" dirty="0"/>
              <a:t>Szkice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8738424" y="4901330"/>
            <a:ext cx="1506733" cy="95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1200" dirty="0"/>
              <a:t>Faza reklamacyjna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5111319" y="4901330"/>
            <a:ext cx="1506733" cy="955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1200" dirty="0"/>
              <a:t>Projekt koncepcyjny</a:t>
            </a:r>
          </a:p>
        </p:txBody>
      </p:sp>
      <p:sp>
        <p:nvSpPr>
          <p:cNvPr id="21" name="Prostokąt 20"/>
          <p:cNvSpPr/>
          <p:nvPr/>
        </p:nvSpPr>
        <p:spPr>
          <a:xfrm>
            <a:off x="6924871" y="4901330"/>
            <a:ext cx="1506733" cy="95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1200" dirty="0"/>
              <a:t>Główny projekt</a:t>
            </a:r>
          </a:p>
        </p:txBody>
      </p:sp>
      <p:cxnSp>
        <p:nvCxnSpPr>
          <p:cNvPr id="29" name="Rett pil 57"/>
          <p:cNvCxnSpPr/>
          <p:nvPr/>
        </p:nvCxnSpPr>
        <p:spPr>
          <a:xfrm>
            <a:off x="2312716" y="3015380"/>
            <a:ext cx="0" cy="1876687"/>
          </a:xfrm>
          <a:prstGeom prst="straightConnector1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>
            <a:stCxn id="17" idx="3"/>
            <a:endCxn id="18" idx="1"/>
          </p:cNvCxnSpPr>
          <p:nvPr/>
        </p:nvCxnSpPr>
        <p:spPr>
          <a:xfrm>
            <a:off x="3066990" y="5370256"/>
            <a:ext cx="268798" cy="8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>
            <a:stCxn id="18" idx="3"/>
            <a:endCxn id="20" idx="1"/>
          </p:cNvCxnSpPr>
          <p:nvPr/>
        </p:nvCxnSpPr>
        <p:spPr>
          <a:xfrm>
            <a:off x="4842521" y="5378974"/>
            <a:ext cx="2687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1"/>
          <p:cNvCxnSpPr>
            <a:stCxn id="20" idx="3"/>
            <a:endCxn id="21" idx="1"/>
          </p:cNvCxnSpPr>
          <p:nvPr/>
        </p:nvCxnSpPr>
        <p:spPr>
          <a:xfrm>
            <a:off x="6618052" y="5378974"/>
            <a:ext cx="306819" cy="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prosty ze strzałką 43"/>
          <p:cNvCxnSpPr>
            <a:stCxn id="21" idx="3"/>
            <a:endCxn id="19" idx="1"/>
          </p:cNvCxnSpPr>
          <p:nvPr/>
        </p:nvCxnSpPr>
        <p:spPr>
          <a:xfrm>
            <a:off x="8431604" y="5379780"/>
            <a:ext cx="3068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64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53055" y="3373177"/>
            <a:ext cx="9601200" cy="114238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Dziękuję. </a:t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Michał Kędziora</a:t>
            </a:r>
            <a:endParaRPr lang="pl-PL" dirty="0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489316" y="636961"/>
            <a:ext cx="9042050" cy="908060"/>
            <a:chOff x="385" y="148"/>
            <a:chExt cx="10961" cy="1069"/>
          </a:xfrm>
        </p:grpSpPr>
        <p:pic>
          <p:nvPicPr>
            <p:cNvPr id="4" name="Obraz 3" descr="logo-K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" y="362"/>
              <a:ext cx="1395" cy="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Obraz 4" descr="http://www.sochaczew.pl/AppData/TinyMceGallery/stowarzyszenie_jerzeg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4" y="273"/>
              <a:ext cx="1735" cy="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1" y="267"/>
              <a:ext cx="885" cy="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Obraz 6" descr="http://www.nfosigw.gov.pl/gfx/nfosigw/userfiles/files/o_nfosigw/logotypy_nowe/logotyp-0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1" y="185"/>
              <a:ext cx="2164" cy="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Obraz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148"/>
              <a:ext cx="1025" cy="1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7" descr="logo-ZMP-praw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8" y="247"/>
              <a:ext cx="1830" cy="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8284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3805" y="503854"/>
            <a:ext cx="10786683" cy="1138830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pl-PL" b="1" i="0" dirty="0" smtClean="0">
                <a:solidFill>
                  <a:srgbClr val="D15A3E"/>
                </a:solidFill>
                <a:latin typeface="Arial"/>
              </a:rPr>
              <a:t>Gmina </a:t>
            </a:r>
            <a:r>
              <a:rPr lang="pl-PL" b="1" i="0" dirty="0" err="1" smtClean="0">
                <a:solidFill>
                  <a:srgbClr val="D15A3E"/>
                </a:solidFill>
                <a:latin typeface="Arial"/>
              </a:rPr>
              <a:t>Hvaler</a:t>
            </a:r>
            <a:r>
              <a:rPr lang="pl-PL" b="1" i="0" dirty="0" smtClean="0">
                <a:solidFill>
                  <a:srgbClr val="D15A3E"/>
                </a:solidFill>
                <a:latin typeface="Arial"/>
              </a:rPr>
              <a:t> – Od Smart </a:t>
            </a:r>
            <a:r>
              <a:rPr lang="pl-PL" b="1" i="0" dirty="0" err="1" smtClean="0">
                <a:solidFill>
                  <a:srgbClr val="D15A3E"/>
                </a:solidFill>
                <a:latin typeface="Arial"/>
              </a:rPr>
              <a:t>grids</a:t>
            </a:r>
            <a:r>
              <a:rPr lang="pl-PL" b="1" i="0" dirty="0" smtClean="0">
                <a:solidFill>
                  <a:srgbClr val="D15A3E"/>
                </a:solidFill>
                <a:latin typeface="Arial"/>
              </a:rPr>
              <a:t> do Smart </a:t>
            </a:r>
            <a:r>
              <a:rPr lang="pl-PL" b="1" i="0" dirty="0" err="1" smtClean="0">
                <a:solidFill>
                  <a:srgbClr val="D15A3E"/>
                </a:solidFill>
                <a:latin typeface="Arial"/>
              </a:rPr>
              <a:t>communities</a:t>
            </a:r>
            <a:endParaRPr lang="pl-PL" dirty="0"/>
          </a:p>
        </p:txBody>
      </p:sp>
      <p:pic>
        <p:nvPicPr>
          <p:cNvPr id="4" name="Bilde 2"/>
          <p:cNvPicPr>
            <a:picLocks noChangeAspect="1"/>
          </p:cNvPicPr>
          <p:nvPr/>
        </p:nvPicPr>
        <p:blipFill rotWithShape="1">
          <a:blip r:embed="rId3"/>
          <a:srcRect l="7707"/>
          <a:stretch/>
        </p:blipFill>
        <p:spPr>
          <a:xfrm>
            <a:off x="1295400" y="1642684"/>
            <a:ext cx="4934684" cy="2936054"/>
          </a:xfrm>
          <a:prstGeom prst="rect">
            <a:avLst/>
          </a:prstGeom>
        </p:spPr>
      </p:pic>
      <p:pic>
        <p:nvPicPr>
          <p:cNvPr id="5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702" y="2720713"/>
            <a:ext cx="4774553" cy="296476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95400" y="4578738"/>
            <a:ext cx="9601200" cy="1212462"/>
          </a:xfrm>
        </p:spPr>
        <p:txBody>
          <a:bodyPr/>
          <a:lstStyle/>
          <a:p>
            <a:pPr>
              <a:buClr>
                <a:srgbClr val="D15A3E"/>
              </a:buClr>
            </a:pPr>
            <a:r>
              <a:rPr lang="pl-PL" dirty="0" smtClean="0"/>
              <a:t>Smart </a:t>
            </a:r>
            <a:r>
              <a:rPr lang="pl-PL" dirty="0" err="1" smtClean="0"/>
              <a:t>Energy</a:t>
            </a:r>
            <a:r>
              <a:rPr lang="pl-PL" dirty="0" smtClean="0"/>
              <a:t> </a:t>
            </a:r>
            <a:r>
              <a:rPr lang="pl-PL" dirty="0" err="1" smtClean="0"/>
              <a:t>Hvaler</a:t>
            </a:r>
            <a:endParaRPr lang="pl-PL" dirty="0" smtClean="0"/>
          </a:p>
          <a:p>
            <a:pPr>
              <a:buClr>
                <a:srgbClr val="D15A3E"/>
              </a:buClr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pl-PL" sz="3200" b="1" i="0" dirty="0" smtClean="0">
                <a:solidFill>
                  <a:srgbClr val="D15A3E"/>
                </a:solidFill>
                <a:latin typeface="Arial"/>
              </a:rPr>
              <a:t>Zrównoważony rozwój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38" y="1843635"/>
            <a:ext cx="5998723" cy="3810000"/>
          </a:xfrm>
        </p:spPr>
      </p:pic>
    </p:spTree>
    <p:extLst>
      <p:ext uri="{BB962C8B-B14F-4D97-AF65-F5344CB8AC3E}">
        <p14:creationId xmlns:p14="http://schemas.microsoft.com/office/powerpoint/2010/main" val="147601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pl-PL" sz="3200" b="1" i="0" dirty="0" smtClean="0">
                <a:solidFill>
                  <a:srgbClr val="D15A3E"/>
                </a:solidFill>
                <a:latin typeface="Arial"/>
              </a:rPr>
              <a:t>Układ Dwa elementy zawartości z tabelą</a:t>
            </a:r>
            <a:endParaRPr lang="pl-PL" dirty="0"/>
          </a:p>
        </p:txBody>
      </p:sp>
      <p:pic>
        <p:nvPicPr>
          <p:cNvPr id="6" name="Bilde 6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4" t="1335" r="4382" b="-1"/>
          <a:stretch/>
        </p:blipFill>
        <p:spPr>
          <a:xfrm>
            <a:off x="1295400" y="1646238"/>
            <a:ext cx="9601200" cy="4180027"/>
          </a:xfrm>
          <a:prstGeom prst="rect">
            <a:avLst/>
          </a:prstGeom>
        </p:spPr>
      </p:pic>
      <p:sp>
        <p:nvSpPr>
          <p:cNvPr id="7" name="Rektangel 4"/>
          <p:cNvSpPr>
            <a:spLocks noGrp="1"/>
          </p:cNvSpPr>
          <p:nvPr>
            <p:ph sz="half" idx="2"/>
          </p:nvPr>
        </p:nvSpPr>
        <p:spPr>
          <a:xfrm>
            <a:off x="1652473" y="1646238"/>
            <a:ext cx="7270750" cy="486287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Smart </a:t>
            </a:r>
            <a:r>
              <a:rPr lang="nb-NO" sz="2000" b="1" dirty="0">
                <a:solidFill>
                  <a:schemeClr val="bg1"/>
                </a:solidFill>
                <a:latin typeface="Calibri Light" panose="020F0302020204030204" pitchFamily="34" charset="0"/>
              </a:rPr>
              <a:t>Energy </a:t>
            </a:r>
            <a:endParaRPr lang="pl-PL" sz="2000" b="1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bg1"/>
                </a:solidFill>
                <a:latin typeface="Calibri Light" panose="020F0302020204030204" pitchFamily="34" charset="0"/>
              </a:rPr>
              <a:t>Smart Water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bg1"/>
                </a:solidFill>
                <a:latin typeface="Calibri Light" panose="020F0302020204030204" pitchFamily="34" charset="0"/>
              </a:rPr>
              <a:t>Smart Mobility </a:t>
            </a:r>
            <a:r>
              <a:rPr lang="nb-NO" sz="2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-</a:t>
            </a:r>
            <a:r>
              <a:rPr lang="pl-PL" sz="2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Elektryfikacja</a:t>
            </a:r>
            <a:endParaRPr lang="nb-NO" sz="20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alibri Light" panose="020F0302020204030204" pitchFamily="34" charset="0"/>
              </a:rPr>
              <a:t>Micro-grid </a:t>
            </a:r>
            <a:r>
              <a:rPr lang="pl-PL" sz="2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i</a:t>
            </a:r>
            <a:r>
              <a:rPr lang="en-US" sz="2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Calibri Light" panose="020F0302020204030204" pitchFamily="34" charset="0"/>
              </a:rPr>
              <a:t>micro-market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bg1"/>
                </a:solidFill>
                <a:latin typeface="Calibri Light" panose="020F0302020204030204" pitchFamily="34" charset="0"/>
              </a:rPr>
              <a:t>Smart Health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Inteligentne budynki i domy</a:t>
            </a:r>
            <a:endParaRPr lang="nb-NO" sz="20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bg1"/>
                </a:solidFill>
                <a:latin typeface="Calibri Light" panose="020F0302020204030204" pitchFamily="34" charset="0"/>
              </a:rPr>
              <a:t>Smart </a:t>
            </a:r>
            <a:r>
              <a:rPr lang="nb-NO" sz="2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Integration</a:t>
            </a:r>
            <a:r>
              <a:rPr lang="pl-PL" sz="2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- Światłowód</a:t>
            </a:r>
            <a:r>
              <a:rPr lang="nb-NO" sz="20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  <a:endParaRPr lang="pl-PL" sz="2000" b="1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indent="0">
              <a:lnSpc>
                <a:spcPct val="150000"/>
              </a:lnSpc>
              <a:spcBef>
                <a:spcPts val="1200"/>
              </a:spcBef>
              <a:buNone/>
            </a:pPr>
            <a:endParaRPr lang="nb-NO" sz="20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09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0" y="926647"/>
            <a:ext cx="9601200" cy="1142385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pl-PL" sz="3200" b="1" i="0" dirty="0" smtClean="0">
                <a:solidFill>
                  <a:srgbClr val="D15A3E"/>
                </a:solidFill>
                <a:latin typeface="Arial"/>
              </a:rPr>
              <a:t>Smart </a:t>
            </a:r>
            <a:r>
              <a:rPr lang="pl-PL" sz="3200" b="1" i="0" dirty="0" err="1" smtClean="0">
                <a:solidFill>
                  <a:srgbClr val="D15A3E"/>
                </a:solidFill>
                <a:latin typeface="Arial"/>
              </a:rPr>
              <a:t>Energy</a:t>
            </a:r>
            <a:r>
              <a:rPr lang="pl-PL" sz="3200" b="1" i="0" dirty="0" smtClean="0">
                <a:solidFill>
                  <a:srgbClr val="D15A3E"/>
                </a:solidFill>
                <a:latin typeface="Arial"/>
              </a:rPr>
              <a:t> </a:t>
            </a:r>
            <a:r>
              <a:rPr lang="pl-PL" sz="3200" b="1" i="0" dirty="0" err="1" smtClean="0">
                <a:solidFill>
                  <a:srgbClr val="D15A3E"/>
                </a:solidFill>
                <a:latin typeface="Arial"/>
              </a:rPr>
              <a:t>Hvaler</a:t>
            </a:r>
            <a:r>
              <a:rPr lang="pl-PL" sz="3200" b="1" i="0" dirty="0" smtClean="0">
                <a:solidFill>
                  <a:srgbClr val="D15A3E"/>
                </a:solidFill>
                <a:latin typeface="Arial"/>
              </a:rPr>
              <a:t> – pierwsza w </a:t>
            </a:r>
            <a:r>
              <a:rPr lang="pl-PL" sz="3200" b="1" i="0" dirty="0" err="1" smtClean="0">
                <a:solidFill>
                  <a:srgbClr val="D15A3E"/>
                </a:solidFill>
                <a:latin typeface="Arial"/>
              </a:rPr>
              <a:t>Norwegi</a:t>
            </a:r>
            <a:r>
              <a:rPr lang="pl-PL" sz="3200" b="1" i="0" dirty="0" smtClean="0">
                <a:solidFill>
                  <a:srgbClr val="D15A3E"/>
                </a:solidFill>
                <a:latin typeface="Arial"/>
              </a:rPr>
              <a:t> gmina z inteligentną siecią elektroenergetyczną</a:t>
            </a:r>
            <a:endParaRPr lang="pl-PL" dirty="0"/>
          </a:p>
        </p:txBody>
      </p:sp>
      <p:graphicFrame>
        <p:nvGraphicFramePr>
          <p:cNvPr id="4" name="Symbol zastępczy zawartości 3" descr="Strzałki procesu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5072684"/>
              </p:ext>
            </p:extLst>
          </p:nvPr>
        </p:nvGraphicFramePr>
        <p:xfrm>
          <a:off x="1295400" y="1981200"/>
          <a:ext cx="96012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151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767443" y="2178462"/>
          <a:ext cx="10657113" cy="2501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917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5"/>
          <p:cNvPicPr>
            <a:picLocks noChangeAspect="1"/>
          </p:cNvPicPr>
          <p:nvPr/>
        </p:nvPicPr>
        <p:blipFill rotWithShape="1">
          <a:blip r:embed="rId2"/>
          <a:srcRect l="2159" t="42911" r="3015" b="1"/>
          <a:stretch/>
        </p:blipFill>
        <p:spPr>
          <a:xfrm>
            <a:off x="5721626" y="1419373"/>
            <a:ext cx="5174974" cy="4161346"/>
          </a:xfrm>
          <a:prstGeom prst="rect">
            <a:avLst/>
          </a:prstGeom>
        </p:spPr>
      </p:pic>
      <p:pic>
        <p:nvPicPr>
          <p:cNvPr id="3" name="Bilde 4"/>
          <p:cNvPicPr>
            <a:picLocks noChangeAspect="1"/>
          </p:cNvPicPr>
          <p:nvPr/>
        </p:nvPicPr>
        <p:blipFill rotWithShape="1">
          <a:blip r:embed="rId2"/>
          <a:srcRect l="2159" t="2660" r="3015" b="59206"/>
          <a:stretch/>
        </p:blipFill>
        <p:spPr>
          <a:xfrm>
            <a:off x="1295400" y="1419373"/>
            <a:ext cx="4245091" cy="2951921"/>
          </a:xfrm>
          <a:prstGeom prst="rect">
            <a:avLst/>
          </a:prstGeom>
        </p:spPr>
      </p:pic>
      <p:sp>
        <p:nvSpPr>
          <p:cNvPr id="4" name="Tytuł 1"/>
          <p:cNvSpPr txBox="1">
            <a:spLocks/>
          </p:cNvSpPr>
          <p:nvPr/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rgbClr val="D15A3E"/>
                </a:solidFill>
                <a:latin typeface="Arial"/>
              </a:rPr>
              <a:t>Micro-</a:t>
            </a:r>
            <a:r>
              <a:rPr lang="pl-PL" dirty="0" err="1" smtClean="0">
                <a:solidFill>
                  <a:srgbClr val="D15A3E"/>
                </a:solidFill>
                <a:latin typeface="Arial"/>
              </a:rPr>
              <a:t>grid</a:t>
            </a:r>
            <a:r>
              <a:rPr lang="pl-PL" dirty="0" smtClean="0">
                <a:solidFill>
                  <a:srgbClr val="D15A3E"/>
                </a:solidFill>
                <a:latin typeface="Arial"/>
              </a:rPr>
              <a:t> i micro-market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430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907" y="828000"/>
            <a:ext cx="8658186" cy="503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6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818"/>
            <a:ext cx="12192000" cy="572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0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305</Words>
  <Application>Microsoft Office PowerPoint</Application>
  <PresentationFormat>Panoramiczny</PresentationFormat>
  <Paragraphs>77</Paragraphs>
  <Slides>17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Diamond Grid 16x9</vt:lpstr>
      <vt:lpstr>Doświadczenia norweskie w zakresie stosowania OZE</vt:lpstr>
      <vt:lpstr>Gmina Hvaler – Od Smart grids do Smart communities</vt:lpstr>
      <vt:lpstr>Zrównoważony rozwój</vt:lpstr>
      <vt:lpstr>Układ Dwa elementy zawartości z tabelą</vt:lpstr>
      <vt:lpstr>Smart Energy Hvaler – pierwsza w Norwegi gmina z inteligentną siecią elektroenergetyczną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Dziękuję.   Michał Kędziora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2017-10-16T22:16:10Z</dcterms:created>
  <dcterms:modified xsi:type="dcterms:W3CDTF">2017-10-17T04:33:00Z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